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8"/>
  </p:notesMasterIdLst>
  <p:sldIdLst>
    <p:sldId id="256" r:id="rId3"/>
    <p:sldId id="257" r:id="rId4"/>
    <p:sldId id="258" r:id="rId5"/>
    <p:sldId id="315" r:id="rId6"/>
    <p:sldId id="259" r:id="rId7"/>
    <p:sldId id="260" r:id="rId8"/>
    <p:sldId id="261" r:id="rId9"/>
    <p:sldId id="262" r:id="rId10"/>
    <p:sldId id="263" r:id="rId11"/>
    <p:sldId id="310" r:id="rId12"/>
    <p:sldId id="316" r:id="rId13"/>
    <p:sldId id="317" r:id="rId14"/>
    <p:sldId id="264" r:id="rId15"/>
    <p:sldId id="265" r:id="rId16"/>
    <p:sldId id="266" r:id="rId17"/>
    <p:sldId id="267" r:id="rId18"/>
    <p:sldId id="313" r:id="rId19"/>
    <p:sldId id="314" r:id="rId20"/>
    <p:sldId id="312" r:id="rId21"/>
    <p:sldId id="268" r:id="rId22"/>
    <p:sldId id="306" r:id="rId23"/>
    <p:sldId id="269" r:id="rId24"/>
    <p:sldId id="307" r:id="rId25"/>
    <p:sldId id="308" r:id="rId26"/>
    <p:sldId id="309" r:id="rId2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3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0303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7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075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14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448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  <a:lvl2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2pPr>
            <a:lvl3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3pPr>
            <a:lvl4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4pPr>
            <a:lvl5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063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92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72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834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971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1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070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8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1528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21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38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" y="6334318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2024/10/24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685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kumimoji="1" sz="3600" kern="1200" spc="-38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50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3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Root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5997574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8967165" y="588372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2895172" y="6356770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5610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5"/>
            <a:ext cx="6386546" cy="51718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2258664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3470741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360126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4376248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3895258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422210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4217167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3918404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4217167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3617243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2699937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2648653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3355694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296642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2930008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B541957D-1817-3568-CB14-56039B73E160}"/>
              </a:ext>
            </a:extLst>
          </p:cNvPr>
          <p:cNvCxnSpPr>
            <a:cxnSpLocks/>
          </p:cNvCxnSpPr>
          <p:nvPr/>
        </p:nvCxnSpPr>
        <p:spPr>
          <a:xfrm flipV="1">
            <a:off x="2209511" y="2169459"/>
            <a:ext cx="0" cy="47582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A4153C2F-CC13-43C9-73C4-38BDFF8F1945}"/>
              </a:ext>
            </a:extLst>
          </p:cNvPr>
          <p:cNvCxnSpPr>
            <a:cxnSpLocks/>
          </p:cNvCxnSpPr>
          <p:nvPr/>
        </p:nvCxnSpPr>
        <p:spPr>
          <a:xfrm>
            <a:off x="2209511" y="2169459"/>
            <a:ext cx="201535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台形 28">
            <a:extLst>
              <a:ext uri="{FF2B5EF4-FFF2-40B4-BE49-F238E27FC236}">
                <a16:creationId xmlns:a16="http://schemas.microsoft.com/office/drawing/2014/main" id="{E115A3E3-A3D8-A58E-4AB4-31D29D0A6901}"/>
              </a:ext>
            </a:extLst>
          </p:cNvPr>
          <p:cNvSpPr/>
          <p:nvPr/>
        </p:nvSpPr>
        <p:spPr>
          <a:xfrm rot="5400000" flipV="1">
            <a:off x="3459124" y="1544241"/>
            <a:ext cx="674575" cy="247258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8B04D10-9734-DFB9-0439-3D508C0972B9}"/>
              </a:ext>
            </a:extLst>
          </p:cNvPr>
          <p:cNvCxnSpPr>
            <a:cxnSpLocks/>
          </p:cNvCxnSpPr>
          <p:nvPr/>
        </p:nvCxnSpPr>
        <p:spPr>
          <a:xfrm>
            <a:off x="3920040" y="1858844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EC2BE75-F1AA-2A22-3B00-C9D001B6518B}"/>
              </a:ext>
            </a:extLst>
          </p:cNvPr>
          <p:cNvCxnSpPr>
            <a:cxnSpLocks/>
          </p:cNvCxnSpPr>
          <p:nvPr/>
        </p:nvCxnSpPr>
        <p:spPr>
          <a:xfrm flipV="1">
            <a:off x="4224581" y="1858844"/>
            <a:ext cx="0" cy="31061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DF6976DA-759D-A30F-9B94-1C0319BD8590}"/>
              </a:ext>
            </a:extLst>
          </p:cNvPr>
          <p:cNvCxnSpPr>
            <a:cxnSpLocks/>
          </p:cNvCxnSpPr>
          <p:nvPr/>
        </p:nvCxnSpPr>
        <p:spPr>
          <a:xfrm>
            <a:off x="3920040" y="1510876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A06BDC9-3B43-DC94-CEA3-084990D730BA}"/>
              </a:ext>
            </a:extLst>
          </p:cNvPr>
          <p:cNvSpPr txBox="1"/>
          <p:nvPr/>
        </p:nvSpPr>
        <p:spPr>
          <a:xfrm>
            <a:off x="4164598" y="1339063"/>
            <a:ext cx="39698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317714B6-50CA-29E2-8E9E-47FE2F486F42}"/>
              </a:ext>
            </a:extLst>
          </p:cNvPr>
          <p:cNvCxnSpPr>
            <a:cxnSpLocks/>
          </p:cNvCxnSpPr>
          <p:nvPr/>
        </p:nvCxnSpPr>
        <p:spPr>
          <a:xfrm flipH="1">
            <a:off x="3068817" y="1667870"/>
            <a:ext cx="60396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9518329-BE5B-902E-1E12-DE89F007D162}"/>
              </a:ext>
            </a:extLst>
          </p:cNvPr>
          <p:cNvSpPr/>
          <p:nvPr/>
        </p:nvSpPr>
        <p:spPr>
          <a:xfrm>
            <a:off x="2308946" y="1497420"/>
            <a:ext cx="759871" cy="344488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NIM-OUT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08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C630DE0-5396-FEFC-D823-659F349717BD}"/>
              </a:ext>
            </a:extLst>
          </p:cNvPr>
          <p:cNvSpPr/>
          <p:nvPr/>
        </p:nvSpPr>
        <p:spPr>
          <a:xfrm>
            <a:off x="92926" y="2787024"/>
            <a:ext cx="4833131" cy="3623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5177558" y="1009859"/>
            <a:ext cx="4033115" cy="54004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1939925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411189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5050690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2418476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293516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2009088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5254525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AMANEQ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1433727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267520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267520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1599935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3411189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</p:cNvCxnSpPr>
          <p:nvPr/>
        </p:nvCxnSpPr>
        <p:spPr>
          <a:xfrm flipH="1">
            <a:off x="4653902" y="4077345"/>
            <a:ext cx="77222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3842086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FB56C25-A6EA-8414-9345-DD757C1326DF}"/>
              </a:ext>
            </a:extLst>
          </p:cNvPr>
          <p:cNvSpPr/>
          <p:nvPr/>
        </p:nvSpPr>
        <p:spPr>
          <a:xfrm>
            <a:off x="3662927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DAEFB6-48E5-CE5B-06EA-EE200F4CB4CB}"/>
              </a:ext>
            </a:extLst>
          </p:cNvPr>
          <p:cNvSpPr/>
          <p:nvPr/>
        </p:nvSpPr>
        <p:spPr>
          <a:xfrm>
            <a:off x="2444772" y="3842085"/>
            <a:ext cx="719971" cy="4705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矢印: 上下 6">
            <a:extLst>
              <a:ext uri="{FF2B5EF4-FFF2-40B4-BE49-F238E27FC236}">
                <a16:creationId xmlns:a16="http://schemas.microsoft.com/office/drawing/2014/main" id="{DD9B2A45-A50E-67F0-FDDE-05D867302843}"/>
              </a:ext>
            </a:extLst>
          </p:cNvPr>
          <p:cNvSpPr/>
          <p:nvPr/>
        </p:nvSpPr>
        <p:spPr>
          <a:xfrm>
            <a:off x="1857126" y="3386878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763D7C84-FD22-6CD1-6195-3F47FCC4AB95}"/>
              </a:ext>
            </a:extLst>
          </p:cNvPr>
          <p:cNvCxnSpPr>
            <a:cxnSpLocks/>
          </p:cNvCxnSpPr>
          <p:nvPr/>
        </p:nvCxnSpPr>
        <p:spPr>
          <a:xfrm>
            <a:off x="315091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99055523-91BC-8BDC-330E-D29102867B42}"/>
              </a:ext>
            </a:extLst>
          </p:cNvPr>
          <p:cNvCxnSpPr>
            <a:cxnSpLocks/>
          </p:cNvCxnSpPr>
          <p:nvPr/>
        </p:nvCxnSpPr>
        <p:spPr>
          <a:xfrm>
            <a:off x="2100762" y="4125204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F7B3074-1C7E-DC92-730E-35B568C731DF}"/>
              </a:ext>
            </a:extLst>
          </p:cNvPr>
          <p:cNvSpPr/>
          <p:nvPr/>
        </p:nvSpPr>
        <p:spPr>
          <a:xfrm>
            <a:off x="389879" y="4820618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D19A2377-0415-6C25-53C3-6B240A3FDFAC}"/>
              </a:ext>
            </a:extLst>
          </p:cNvPr>
          <p:cNvCxnSpPr>
            <a:cxnSpLocks/>
          </p:cNvCxnSpPr>
          <p:nvPr/>
        </p:nvCxnSpPr>
        <p:spPr>
          <a:xfrm>
            <a:off x="1391661" y="501674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0E43450-24B2-F86A-F4E0-77DE10CF4A41}"/>
              </a:ext>
            </a:extLst>
          </p:cNvPr>
          <p:cNvSpPr txBox="1"/>
          <p:nvPr/>
        </p:nvSpPr>
        <p:spPr>
          <a:xfrm>
            <a:off x="3262115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6ADCBED0-2118-3975-2A7B-3F9B66FBAA74}"/>
              </a:ext>
            </a:extLst>
          </p:cNvPr>
          <p:cNvCxnSpPr>
            <a:cxnSpLocks/>
          </p:cNvCxnSpPr>
          <p:nvPr/>
        </p:nvCxnSpPr>
        <p:spPr>
          <a:xfrm flipV="1">
            <a:off x="7807921" y="4274035"/>
            <a:ext cx="0" cy="742708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37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E3990BB-E4F1-F275-8852-AF588A50FB18}"/>
              </a:ext>
            </a:extLst>
          </p:cNvPr>
          <p:cNvSpPr/>
          <p:nvPr/>
        </p:nvSpPr>
        <p:spPr>
          <a:xfrm>
            <a:off x="9206164" y="1144174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Push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button</a:t>
            </a:r>
          </a:p>
        </p:txBody>
      </p:sp>
      <p:sp>
        <p:nvSpPr>
          <p:cNvPr id="10" name="フリーフォーム 35">
            <a:extLst>
              <a:ext uri="{FF2B5EF4-FFF2-40B4-BE49-F238E27FC236}">
                <a16:creationId xmlns:a16="http://schemas.microsoft.com/office/drawing/2014/main" id="{300772FE-A25D-EDBE-FA51-40F2231423E2}"/>
              </a:ext>
            </a:extLst>
          </p:cNvPr>
          <p:cNvSpPr/>
          <p:nvPr/>
        </p:nvSpPr>
        <p:spPr>
          <a:xfrm rot="10800000">
            <a:off x="8052145" y="21201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1F694C6C-0B87-09E5-E79A-25288C6A3D7B}"/>
              </a:ext>
            </a:extLst>
          </p:cNvPr>
          <p:cNvCxnSpPr>
            <a:cxnSpLocks/>
          </p:cNvCxnSpPr>
          <p:nvPr/>
        </p:nvCxnSpPr>
        <p:spPr>
          <a:xfrm flipH="1">
            <a:off x="6253163" y="1451311"/>
            <a:ext cx="29530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2FBC2DE5-9D60-06F9-9DDA-7DF112E5800F}"/>
              </a:ext>
            </a:extLst>
          </p:cNvPr>
          <p:cNvCxnSpPr>
            <a:cxnSpLocks/>
          </p:cNvCxnSpPr>
          <p:nvPr/>
        </p:nvCxnSpPr>
        <p:spPr>
          <a:xfrm flipH="1">
            <a:off x="7748588" y="2363957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4FA6D2BE-A598-28AC-9966-AFBF791775B3}"/>
              </a:ext>
            </a:extLst>
          </p:cNvPr>
          <p:cNvCxnSpPr>
            <a:cxnSpLocks/>
          </p:cNvCxnSpPr>
          <p:nvPr/>
        </p:nvCxnSpPr>
        <p:spPr>
          <a:xfrm>
            <a:off x="8940212" y="1445559"/>
            <a:ext cx="0" cy="80234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BCD40BF3-0103-C96A-7D0D-4099128719AD}"/>
              </a:ext>
            </a:extLst>
          </p:cNvPr>
          <p:cNvCxnSpPr>
            <a:cxnSpLocks/>
          </p:cNvCxnSpPr>
          <p:nvPr/>
        </p:nvCxnSpPr>
        <p:spPr>
          <a:xfrm flipH="1">
            <a:off x="8654751" y="2247900"/>
            <a:ext cx="28546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FD879C17-1446-269C-11CC-02B433EDDD3B}"/>
              </a:ext>
            </a:extLst>
          </p:cNvPr>
          <p:cNvCxnSpPr>
            <a:cxnSpLocks/>
          </p:cNvCxnSpPr>
          <p:nvPr/>
        </p:nvCxnSpPr>
        <p:spPr>
          <a:xfrm flipV="1">
            <a:off x="10285719" y="2457450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2EA8E6E4-790B-BB85-A338-7868435F18AB}"/>
              </a:ext>
            </a:extLst>
          </p:cNvPr>
          <p:cNvSpPr/>
          <p:nvPr/>
        </p:nvSpPr>
        <p:spPr>
          <a:xfrm>
            <a:off x="9796218" y="3208077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sp>
        <p:nvSpPr>
          <p:cNvPr id="33" name="矢印: 上下 32">
            <a:extLst>
              <a:ext uri="{FF2B5EF4-FFF2-40B4-BE49-F238E27FC236}">
                <a16:creationId xmlns:a16="http://schemas.microsoft.com/office/drawing/2014/main" id="{EE52131E-3943-7628-D379-64F098ABA6AF}"/>
              </a:ext>
            </a:extLst>
          </p:cNvPr>
          <p:cNvSpPr/>
          <p:nvPr/>
        </p:nvSpPr>
        <p:spPr>
          <a:xfrm>
            <a:off x="9206164" y="2799763"/>
            <a:ext cx="338554" cy="1286461"/>
          </a:xfrm>
          <a:prstGeom prst="upDownArrow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D402CAB4-EB66-6501-B4C2-0B5DDCD1AE2D}"/>
              </a:ext>
            </a:extLst>
          </p:cNvPr>
          <p:cNvCxnSpPr>
            <a:cxnSpLocks/>
          </p:cNvCxnSpPr>
          <p:nvPr/>
        </p:nvCxnSpPr>
        <p:spPr>
          <a:xfrm>
            <a:off x="9452208" y="3507528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3014418D-E5B0-D2A7-1F35-E4E0125EA917}"/>
              </a:ext>
            </a:extLst>
          </p:cNvPr>
          <p:cNvSpPr/>
          <p:nvPr/>
        </p:nvSpPr>
        <p:spPr>
          <a:xfrm>
            <a:off x="7402660" y="3208077"/>
            <a:ext cx="106250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1FB3C161-4971-6DDD-4F3B-052E3B8A2079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8465163" y="3507528"/>
            <a:ext cx="834115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F6E60596-4FB5-71BB-BA87-B6EDDA3E1429}"/>
              </a:ext>
            </a:extLst>
          </p:cNvPr>
          <p:cNvCxnSpPr>
            <a:cxnSpLocks/>
          </p:cNvCxnSpPr>
          <p:nvPr/>
        </p:nvCxnSpPr>
        <p:spPr>
          <a:xfrm flipH="1">
            <a:off x="8644386" y="2457450"/>
            <a:ext cx="164133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A084C779-6ECB-656D-38DC-1237C7E4D081}"/>
              </a:ext>
            </a:extLst>
          </p:cNvPr>
          <p:cNvSpPr txBox="1"/>
          <p:nvPr/>
        </p:nvSpPr>
        <p:spPr>
          <a:xfrm>
            <a:off x="7313182" y="1099596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29E52E5A-EB5D-9BD1-D87D-2AD4111C12E5}"/>
              </a:ext>
            </a:extLst>
          </p:cNvPr>
          <p:cNvSpPr txBox="1"/>
          <p:nvPr/>
        </p:nvSpPr>
        <p:spPr>
          <a:xfrm>
            <a:off x="7111392" y="2102347"/>
            <a:ext cx="674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F1B7A035-2CBE-B562-5870-3F28A9048F97}"/>
              </a:ext>
            </a:extLst>
          </p:cNvPr>
          <p:cNvSpPr/>
          <p:nvPr/>
        </p:nvSpPr>
        <p:spPr>
          <a:xfrm>
            <a:off x="5519281" y="739400"/>
            <a:ext cx="551698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AAB7CE5C-AA97-9FB9-F373-73602BCB5754}"/>
              </a:ext>
            </a:extLst>
          </p:cNvPr>
          <p:cNvCxnSpPr>
            <a:cxnSpLocks/>
          </p:cNvCxnSpPr>
          <p:nvPr/>
        </p:nvCxnSpPr>
        <p:spPr>
          <a:xfrm flipH="1">
            <a:off x="6253163" y="1697778"/>
            <a:ext cx="19484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フリーフォーム 35">
            <a:extLst>
              <a:ext uri="{FF2B5EF4-FFF2-40B4-BE49-F238E27FC236}">
                <a16:creationId xmlns:a16="http://schemas.microsoft.com/office/drawing/2014/main" id="{12F54B0F-8235-6862-CD6C-C71AA6018526}"/>
              </a:ext>
            </a:extLst>
          </p:cNvPr>
          <p:cNvSpPr/>
          <p:nvPr/>
        </p:nvSpPr>
        <p:spPr>
          <a:xfrm rot="10800000">
            <a:off x="5663292" y="13458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74EAB6A7-12BA-B142-9BD9-A3F9AF88CFE0}"/>
              </a:ext>
            </a:extLst>
          </p:cNvPr>
          <p:cNvCxnSpPr>
            <a:cxnSpLocks/>
          </p:cNvCxnSpPr>
          <p:nvPr/>
        </p:nvCxnSpPr>
        <p:spPr>
          <a:xfrm flipV="1">
            <a:off x="6448003" y="1706823"/>
            <a:ext cx="0" cy="180070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D0C19C22-EF0B-0201-E818-EFF3F17E8F80}"/>
              </a:ext>
            </a:extLst>
          </p:cNvPr>
          <p:cNvCxnSpPr>
            <a:cxnSpLocks/>
          </p:cNvCxnSpPr>
          <p:nvPr/>
        </p:nvCxnSpPr>
        <p:spPr>
          <a:xfrm flipH="1">
            <a:off x="6448003" y="3507527"/>
            <a:ext cx="9546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63713D2F-0C7C-2F84-1707-338415707DEF}"/>
              </a:ext>
            </a:extLst>
          </p:cNvPr>
          <p:cNvSpPr txBox="1"/>
          <p:nvPr/>
        </p:nvSpPr>
        <p:spPr>
          <a:xfrm>
            <a:off x="6130346" y="3563004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force reset</a:t>
            </a:r>
          </a:p>
        </p:txBody>
      </p: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39ECA3-AEAB-C8AF-D6D9-686CAA1F9AA7}"/>
              </a:ext>
            </a:extLst>
          </p:cNvPr>
          <p:cNvCxnSpPr>
            <a:cxnSpLocks/>
          </p:cNvCxnSpPr>
          <p:nvPr/>
        </p:nvCxnSpPr>
        <p:spPr>
          <a:xfrm flipH="1">
            <a:off x="2614108" y="1599034"/>
            <a:ext cx="304918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55FD5EDF-2BDF-98C6-7A4F-BA783AC50697}"/>
              </a:ext>
            </a:extLst>
          </p:cNvPr>
          <p:cNvSpPr txBox="1"/>
          <p:nvPr/>
        </p:nvSpPr>
        <p:spPr>
          <a:xfrm>
            <a:off x="1155734" y="1451311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65" name="フリーフォーム 35">
            <a:extLst>
              <a:ext uri="{FF2B5EF4-FFF2-40B4-BE49-F238E27FC236}">
                <a16:creationId xmlns:a16="http://schemas.microsoft.com/office/drawing/2014/main" id="{C9BB9BF5-E5E5-B5DC-9043-958800CF1417}"/>
              </a:ext>
            </a:extLst>
          </p:cNvPr>
          <p:cNvSpPr/>
          <p:nvPr/>
        </p:nvSpPr>
        <p:spPr>
          <a:xfrm rot="10800000">
            <a:off x="2886121" y="1862759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67" name="直線矢印コネクタ 66">
            <a:extLst>
              <a:ext uri="{FF2B5EF4-FFF2-40B4-BE49-F238E27FC236}">
                <a16:creationId xmlns:a16="http://schemas.microsoft.com/office/drawing/2014/main" id="{9BE7B67F-A416-E920-5181-ED80347946B7}"/>
              </a:ext>
            </a:extLst>
          </p:cNvPr>
          <p:cNvCxnSpPr>
            <a:cxnSpLocks/>
          </p:cNvCxnSpPr>
          <p:nvPr/>
        </p:nvCxnSpPr>
        <p:spPr>
          <a:xfrm flipH="1">
            <a:off x="3495002" y="2010111"/>
            <a:ext cx="518198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DB13D595-FE5B-63E8-BE67-34A605D4B67B}"/>
              </a:ext>
            </a:extLst>
          </p:cNvPr>
          <p:cNvCxnSpPr>
            <a:cxnSpLocks/>
          </p:cNvCxnSpPr>
          <p:nvPr/>
        </p:nvCxnSpPr>
        <p:spPr>
          <a:xfrm flipV="1">
            <a:off x="4022303" y="1589657"/>
            <a:ext cx="0" cy="42045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E9A899BA-AF45-7A1E-B7F7-ACA6E8B98D94}"/>
              </a:ext>
            </a:extLst>
          </p:cNvPr>
          <p:cNvCxnSpPr>
            <a:cxnSpLocks/>
          </p:cNvCxnSpPr>
          <p:nvPr/>
        </p:nvCxnSpPr>
        <p:spPr>
          <a:xfrm flipV="1">
            <a:off x="4022303" y="2189924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859F9106-3569-A6B1-F4A3-A6A922D9E018}"/>
              </a:ext>
            </a:extLst>
          </p:cNvPr>
          <p:cNvSpPr/>
          <p:nvPr/>
        </p:nvSpPr>
        <p:spPr>
          <a:xfrm>
            <a:off x="3475522" y="2940551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192C6F83-D6FD-129F-2E30-5C720AD669E4}"/>
              </a:ext>
            </a:extLst>
          </p:cNvPr>
          <p:cNvCxnSpPr>
            <a:cxnSpLocks/>
          </p:cNvCxnSpPr>
          <p:nvPr/>
        </p:nvCxnSpPr>
        <p:spPr>
          <a:xfrm flipH="1">
            <a:off x="3490902" y="2189924"/>
            <a:ext cx="5314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6485EC34-18A0-867B-90C2-C5F12C00910B}"/>
              </a:ext>
            </a:extLst>
          </p:cNvPr>
          <p:cNvCxnSpPr>
            <a:cxnSpLocks/>
          </p:cNvCxnSpPr>
          <p:nvPr/>
        </p:nvCxnSpPr>
        <p:spPr>
          <a:xfrm flipH="1">
            <a:off x="2556025" y="2079623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9D27F100-F3BD-7798-21A6-3588537A7A57}"/>
              </a:ext>
            </a:extLst>
          </p:cNvPr>
          <p:cNvSpPr txBox="1"/>
          <p:nvPr/>
        </p:nvSpPr>
        <p:spPr>
          <a:xfrm>
            <a:off x="1393223" y="1882147"/>
            <a:ext cx="1200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BD08FF78-8BDB-D0E1-9DB0-3BBBE93F7BD5}"/>
              </a:ext>
            </a:extLst>
          </p:cNvPr>
          <p:cNvSpPr/>
          <p:nvPr/>
        </p:nvSpPr>
        <p:spPr>
          <a:xfrm>
            <a:off x="1155733" y="716800"/>
            <a:ext cx="383661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7D81C8D-3E54-FEB5-199E-991132F01FB4}"/>
              </a:ext>
            </a:extLst>
          </p:cNvPr>
          <p:cNvSpPr txBox="1"/>
          <p:nvPr/>
        </p:nvSpPr>
        <p:spPr>
          <a:xfrm>
            <a:off x="9446295" y="791819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F1C4998-EB8B-9D04-08D5-52040314B28F}"/>
              </a:ext>
            </a:extLst>
          </p:cNvPr>
          <p:cNvSpPr txBox="1"/>
          <p:nvPr/>
        </p:nvSpPr>
        <p:spPr>
          <a:xfrm>
            <a:off x="3447915" y="791819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Mezzanine</a:t>
            </a:r>
          </a:p>
        </p:txBody>
      </p:sp>
    </p:spTree>
    <p:extLst>
      <p:ext uri="{BB962C8B-B14F-4D97-AF65-F5344CB8AC3E}">
        <p14:creationId xmlns:p14="http://schemas.microsoft.com/office/powerpoint/2010/main" val="2812034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1604220" y="247297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1604220" y="314353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2473278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5555242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5492062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3323427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543059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2657843" y="339543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2920470" y="323888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3043799" y="2692686"/>
            <a:ext cx="0" cy="1240486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651861" y="2684341"/>
            <a:ext cx="256680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692686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1771450" y="3933172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2651861" y="4051607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2914488" y="3895052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3016009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808558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545396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55454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58502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571693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5706349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4824877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5493688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5512667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1771449" y="494675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847002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2845086"/>
            <a:ext cx="0" cy="2247983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043799" y="5172964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2651860" y="5093069"/>
            <a:ext cx="4272379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4824877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9026748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67E1529B-7756-8631-04F8-721E866C7BC7}"/>
              </a:ext>
            </a:extLst>
          </p:cNvPr>
          <p:cNvSpPr/>
          <p:nvPr/>
        </p:nvSpPr>
        <p:spPr>
          <a:xfrm>
            <a:off x="1602816" y="1685036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458A086B-E4B8-4B4B-E3D6-26B2A0AA948C}"/>
              </a:ext>
            </a:extLst>
          </p:cNvPr>
          <p:cNvSpPr/>
          <p:nvPr/>
        </p:nvSpPr>
        <p:spPr>
          <a:xfrm>
            <a:off x="3113075" y="162632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6CB988F5-E835-01F0-DF2E-74A8CABED17D}"/>
              </a:ext>
            </a:extLst>
          </p:cNvPr>
          <p:cNvSpPr/>
          <p:nvPr/>
        </p:nvSpPr>
        <p:spPr>
          <a:xfrm>
            <a:off x="4512822" y="162296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4591306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4669790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3184252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3264256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4317879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2656439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3209821" y="1293973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x16</a:t>
            </a:r>
          </a:p>
        </p:txBody>
      </p:sp>
    </p:spTree>
    <p:extLst>
      <p:ext uri="{BB962C8B-B14F-4D97-AF65-F5344CB8AC3E}">
        <p14:creationId xmlns:p14="http://schemas.microsoft.com/office/powerpoint/2010/main" val="834177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C4E385D6-A577-FC20-2C14-295A35FA8712}"/>
              </a:ext>
            </a:extLst>
          </p:cNvPr>
          <p:cNvSpPr/>
          <p:nvPr/>
        </p:nvSpPr>
        <p:spPr>
          <a:xfrm>
            <a:off x="712229" y="1042160"/>
            <a:ext cx="3743114" cy="4203352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EA86DE49-B8E9-D1EB-94E9-598446E4B8CB}"/>
              </a:ext>
            </a:extLst>
          </p:cNvPr>
          <p:cNvSpPr/>
          <p:nvPr/>
        </p:nvSpPr>
        <p:spPr>
          <a:xfrm>
            <a:off x="4864417" y="1215617"/>
            <a:ext cx="6592475" cy="5518670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2C91C5B0-D84A-68BE-9AAB-2D8C59F9AA2C}"/>
              </a:ext>
            </a:extLst>
          </p:cNvPr>
          <p:cNvSpPr/>
          <p:nvPr/>
        </p:nvSpPr>
        <p:spPr>
          <a:xfrm>
            <a:off x="914401" y="1215617"/>
            <a:ext cx="3743114" cy="4203352"/>
          </a:xfrm>
          <a:prstGeom prst="rect">
            <a:avLst/>
          </a:prstGeom>
          <a:solidFill>
            <a:schemeClr val="bg1"/>
          </a:solidFill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8111843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5425" y="3597929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 port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950015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8442371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7058220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8902605" y="5897225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8002234" y="5834045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9285922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9415750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9415750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9366417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1528701" y="4682331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1348206" y="3823613"/>
            <a:ext cx="61089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1528701" y="3831958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1689400" y="404460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6805257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6805257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6805257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cxnSpLocks/>
            <a:stCxn id="25" idx="3"/>
            <a:endCxn id="17" idx="1"/>
          </p:cNvCxnSpPr>
          <p:nvPr/>
        </p:nvCxnSpPr>
        <p:spPr>
          <a:xfrm>
            <a:off x="8105969" y="2940668"/>
            <a:ext cx="1309781" cy="10802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9397373" y="58874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9397373" y="61922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8745192" y="605891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7665015" y="6048332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9734591" y="4824877"/>
            <a:ext cx="0" cy="10625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6760867" y="5835671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9614279" y="5854650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5983715" y="528614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1454150" y="2791834"/>
            <a:ext cx="4882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7238334" y="5070968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6864126" y="5418968"/>
            <a:ext cx="1896733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8763796" y="4824877"/>
            <a:ext cx="0" cy="5940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10866305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6430863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6509347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5023809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5103813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6157436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4495996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5049378" y="1390407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x2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5D1C13D-9ECC-FD02-CB9B-E2FD4F700AB3}"/>
              </a:ext>
            </a:extLst>
          </p:cNvPr>
          <p:cNvSpPr/>
          <p:nvPr/>
        </p:nvSpPr>
        <p:spPr>
          <a:xfrm>
            <a:off x="3442373" y="176405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6880851-997C-963A-E4EB-2D466A1F251E}"/>
              </a:ext>
            </a:extLst>
          </p:cNvPr>
          <p:cNvSpPr/>
          <p:nvPr/>
        </p:nvSpPr>
        <p:spPr>
          <a:xfrm>
            <a:off x="2250734" y="176144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489C396-F76E-AA26-9746-7C16F354540C}"/>
              </a:ext>
            </a:extLst>
          </p:cNvPr>
          <p:cNvSpPr/>
          <p:nvPr/>
        </p:nvSpPr>
        <p:spPr>
          <a:xfrm>
            <a:off x="1942364" y="266000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1942364" y="34716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1942364" y="4321822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1ED52D06-EA33-ED11-41C8-6FF5FC096C5B}"/>
              </a:ext>
            </a:extLst>
          </p:cNvPr>
          <p:cNvSpPr/>
          <p:nvPr/>
        </p:nvSpPr>
        <p:spPr>
          <a:xfrm>
            <a:off x="3278351" y="2614409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Transmitter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1EBAA3CC-FA86-A608-D78A-D78632F4215F}"/>
              </a:ext>
            </a:extLst>
          </p:cNvPr>
          <p:cNvSpPr/>
          <p:nvPr/>
        </p:nvSpPr>
        <p:spPr>
          <a:xfrm>
            <a:off x="5102669" y="2641729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0E10ADEB-7C5B-8908-021E-ADC7F4860277}"/>
              </a:ext>
            </a:extLst>
          </p:cNvPr>
          <p:cNvSpPr/>
          <p:nvPr/>
        </p:nvSpPr>
        <p:spPr>
          <a:xfrm>
            <a:off x="7052348" y="2694576"/>
            <a:ext cx="1053621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B38E44E2-7EEC-49A1-47A1-ECC7B7D7A3BD}"/>
              </a:ext>
            </a:extLst>
          </p:cNvPr>
          <p:cNvSpPr/>
          <p:nvPr/>
        </p:nvSpPr>
        <p:spPr>
          <a:xfrm>
            <a:off x="7058219" y="3627343"/>
            <a:ext cx="1053623" cy="47633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558359E-0793-772F-160C-B17C31563C5E}"/>
              </a:ext>
            </a:extLst>
          </p:cNvPr>
          <p:cNvSpPr/>
          <p:nvPr/>
        </p:nvSpPr>
        <p:spPr>
          <a:xfrm>
            <a:off x="4299390" y="4406720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Local-bus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bridge</a:t>
            </a: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605ABDF5-A67D-0287-FB27-556676C4F8E8}"/>
              </a:ext>
            </a:extLst>
          </p:cNvPr>
          <p:cNvCxnSpPr>
            <a:cxnSpLocks/>
          </p:cNvCxnSpPr>
          <p:nvPr/>
        </p:nvCxnSpPr>
        <p:spPr>
          <a:xfrm>
            <a:off x="1689401" y="2922591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85500FBB-4FAB-6FC8-DD69-C3FF5E7065A6}"/>
              </a:ext>
            </a:extLst>
          </p:cNvPr>
          <p:cNvCxnSpPr>
            <a:cxnSpLocks/>
          </p:cNvCxnSpPr>
          <p:nvPr/>
        </p:nvCxnSpPr>
        <p:spPr>
          <a:xfrm>
            <a:off x="1689400" y="2121226"/>
            <a:ext cx="0" cy="2748101"/>
          </a:xfrm>
          <a:prstGeom prst="straightConnector1">
            <a:avLst/>
          </a:prstGeom>
          <a:ln w="15875">
            <a:solidFill>
              <a:srgbClr val="C0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F031B75-EF8D-FDEE-2128-EC080E43435E}"/>
              </a:ext>
            </a:extLst>
          </p:cNvPr>
          <p:cNvCxnSpPr>
            <a:cxnSpLocks/>
          </p:cNvCxnSpPr>
          <p:nvPr/>
        </p:nvCxnSpPr>
        <p:spPr>
          <a:xfrm>
            <a:off x="1689399" y="4869327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5DD0F03E-7416-16E1-0A01-37A8DA6E11A5}"/>
              </a:ext>
            </a:extLst>
          </p:cNvPr>
          <p:cNvCxnSpPr>
            <a:cxnSpLocks/>
          </p:cNvCxnSpPr>
          <p:nvPr/>
        </p:nvCxnSpPr>
        <p:spPr>
          <a:xfrm>
            <a:off x="5994398" y="2855391"/>
            <a:ext cx="105597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C5FD91B1-696A-FD6E-EDDA-C6CA26E914A3}"/>
              </a:ext>
            </a:extLst>
          </p:cNvPr>
          <p:cNvCxnSpPr>
            <a:cxnSpLocks/>
          </p:cNvCxnSpPr>
          <p:nvPr/>
        </p:nvCxnSpPr>
        <p:spPr>
          <a:xfrm>
            <a:off x="6225540" y="3065632"/>
            <a:ext cx="83268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EEA79C3-28DB-2A42-4F5F-76DBFC17529D}"/>
              </a:ext>
            </a:extLst>
          </p:cNvPr>
          <p:cNvCxnSpPr>
            <a:cxnSpLocks/>
          </p:cNvCxnSpPr>
          <p:nvPr/>
        </p:nvCxnSpPr>
        <p:spPr>
          <a:xfrm>
            <a:off x="3002449" y="4661932"/>
            <a:ext cx="129694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8B3FD0DE-75FA-904E-595B-A812767B95FD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2305600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FC86C73E-26B0-59C5-EEC9-A37C43EE15F5}"/>
              </a:ext>
            </a:extLst>
          </p:cNvPr>
          <p:cNvCxnSpPr>
            <a:cxnSpLocks/>
          </p:cNvCxnSpPr>
          <p:nvPr/>
        </p:nvCxnSpPr>
        <p:spPr>
          <a:xfrm>
            <a:off x="8744561" y="3545396"/>
            <a:ext cx="67785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1D6D561B-BDC6-8B75-BD06-CCDA928DE503}"/>
              </a:ext>
            </a:extLst>
          </p:cNvPr>
          <p:cNvCxnSpPr>
            <a:cxnSpLocks/>
          </p:cNvCxnSpPr>
          <p:nvPr/>
        </p:nvCxnSpPr>
        <p:spPr>
          <a:xfrm>
            <a:off x="8738252" y="3380723"/>
            <a:ext cx="0" cy="4847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8D0451D6-86D8-75E3-000C-5D6609C51720}"/>
              </a:ext>
            </a:extLst>
          </p:cNvPr>
          <p:cNvCxnSpPr>
            <a:cxnSpLocks/>
          </p:cNvCxnSpPr>
          <p:nvPr/>
        </p:nvCxnSpPr>
        <p:spPr>
          <a:xfrm>
            <a:off x="8096090" y="3873586"/>
            <a:ext cx="64847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80A4A06A-C597-46DD-66B8-199B450C036F}"/>
              </a:ext>
            </a:extLst>
          </p:cNvPr>
          <p:cNvCxnSpPr>
            <a:cxnSpLocks/>
          </p:cNvCxnSpPr>
          <p:nvPr/>
        </p:nvCxnSpPr>
        <p:spPr>
          <a:xfrm>
            <a:off x="5507198" y="4661932"/>
            <a:ext cx="923665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矢印コネクタ 90">
            <a:extLst>
              <a:ext uri="{FF2B5EF4-FFF2-40B4-BE49-F238E27FC236}">
                <a16:creationId xmlns:a16="http://schemas.microsoft.com/office/drawing/2014/main" id="{FF74276D-01B3-D909-0AFA-33B36DD32092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0" cy="127208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0AC5F4BC-73F8-AEE5-FD35-B58EB95767FF}"/>
              </a:ext>
            </a:extLst>
          </p:cNvPr>
          <p:cNvCxnSpPr>
            <a:cxnSpLocks/>
          </p:cNvCxnSpPr>
          <p:nvPr/>
        </p:nvCxnSpPr>
        <p:spPr>
          <a:xfrm>
            <a:off x="6217981" y="3065632"/>
            <a:ext cx="0" cy="71919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A42CC04D-8351-46B5-008D-3DC9B238FDD7}"/>
              </a:ext>
            </a:extLst>
          </p:cNvPr>
          <p:cNvCxnSpPr>
            <a:cxnSpLocks/>
          </p:cNvCxnSpPr>
          <p:nvPr/>
        </p:nvCxnSpPr>
        <p:spPr>
          <a:xfrm>
            <a:off x="6003989" y="3782580"/>
            <a:ext cx="22155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矢印コネクタ 107">
            <a:extLst>
              <a:ext uri="{FF2B5EF4-FFF2-40B4-BE49-F238E27FC236}">
                <a16:creationId xmlns:a16="http://schemas.microsoft.com/office/drawing/2014/main" id="{4539C662-B75B-EACF-0B45-38EC73F154A5}"/>
              </a:ext>
            </a:extLst>
          </p:cNvPr>
          <p:cNvCxnSpPr>
            <a:cxnSpLocks/>
          </p:cNvCxnSpPr>
          <p:nvPr/>
        </p:nvCxnSpPr>
        <p:spPr>
          <a:xfrm>
            <a:off x="1689399" y="2121226"/>
            <a:ext cx="561335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C2713FAE-0EAA-01B1-E405-774922E3A106}"/>
              </a:ext>
            </a:extLst>
          </p:cNvPr>
          <p:cNvCxnSpPr>
            <a:cxnSpLocks/>
          </p:cNvCxnSpPr>
          <p:nvPr/>
        </p:nvCxnSpPr>
        <p:spPr>
          <a:xfrm flipH="1">
            <a:off x="1454150" y="1916443"/>
            <a:ext cx="79658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線矢印コネクタ 113">
            <a:extLst>
              <a:ext uri="{FF2B5EF4-FFF2-40B4-BE49-F238E27FC236}">
                <a16:creationId xmlns:a16="http://schemas.microsoft.com/office/drawing/2014/main" id="{BC68EAD3-0FF2-1C3F-1016-D32E2FB3DBD0}"/>
              </a:ext>
            </a:extLst>
          </p:cNvPr>
          <p:cNvCxnSpPr>
            <a:cxnSpLocks/>
          </p:cNvCxnSpPr>
          <p:nvPr/>
        </p:nvCxnSpPr>
        <p:spPr>
          <a:xfrm flipV="1">
            <a:off x="1454150" y="1916443"/>
            <a:ext cx="0" cy="8753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CECB262-FE0D-0DCA-51B9-7F45C48319AB}"/>
              </a:ext>
            </a:extLst>
          </p:cNvPr>
          <p:cNvSpPr/>
          <p:nvPr/>
        </p:nvSpPr>
        <p:spPr>
          <a:xfrm>
            <a:off x="5985365" y="491597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0351BE74-351F-A71C-C425-D30754E4E809}"/>
              </a:ext>
            </a:extLst>
          </p:cNvPr>
          <p:cNvCxnSpPr>
            <a:cxnSpLocks/>
          </p:cNvCxnSpPr>
          <p:nvPr/>
        </p:nvCxnSpPr>
        <p:spPr>
          <a:xfrm flipH="1">
            <a:off x="2995987" y="2043435"/>
            <a:ext cx="44638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167CDA9B-C8DB-18F5-E3DB-B0256E453238}"/>
              </a:ext>
            </a:extLst>
          </p:cNvPr>
          <p:cNvSpPr/>
          <p:nvPr/>
        </p:nvSpPr>
        <p:spPr>
          <a:xfrm>
            <a:off x="5093078" y="3567928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cxnSp>
        <p:nvCxnSpPr>
          <p:cNvPr id="142" name="直線矢印コネクタ 141">
            <a:extLst>
              <a:ext uri="{FF2B5EF4-FFF2-40B4-BE49-F238E27FC236}">
                <a16:creationId xmlns:a16="http://schemas.microsoft.com/office/drawing/2014/main" id="{B2AE7E8C-1EB3-E33E-F133-1EEE61C99AFA}"/>
              </a:ext>
            </a:extLst>
          </p:cNvPr>
          <p:cNvCxnSpPr>
            <a:cxnSpLocks/>
          </p:cNvCxnSpPr>
          <p:nvPr/>
        </p:nvCxnSpPr>
        <p:spPr>
          <a:xfrm>
            <a:off x="4486159" y="2855391"/>
            <a:ext cx="6069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コネクタ: カギ線 143">
            <a:extLst>
              <a:ext uri="{FF2B5EF4-FFF2-40B4-BE49-F238E27FC236}">
                <a16:creationId xmlns:a16="http://schemas.microsoft.com/office/drawing/2014/main" id="{2A83236D-7117-8CAB-0EA8-7B062BE017B3}"/>
              </a:ext>
            </a:extLst>
          </p:cNvPr>
          <p:cNvCxnSpPr>
            <a:cxnSpLocks/>
            <a:stCxn id="20" idx="3"/>
            <a:endCxn id="23" idx="2"/>
          </p:cNvCxnSpPr>
          <p:nvPr/>
        </p:nvCxnSpPr>
        <p:spPr>
          <a:xfrm flipV="1">
            <a:off x="2995987" y="3106592"/>
            <a:ext cx="886268" cy="700361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57ECCC9E-116E-FEB2-8E22-5D3988F07135}"/>
              </a:ext>
            </a:extLst>
          </p:cNvPr>
          <p:cNvSpPr txBox="1"/>
          <p:nvPr/>
        </p:nvSpPr>
        <p:spPr>
          <a:xfrm>
            <a:off x="10102763" y="1385761"/>
            <a:ext cx="1047098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8" name="テキスト ボックス 147">
            <a:extLst>
              <a:ext uri="{FF2B5EF4-FFF2-40B4-BE49-F238E27FC236}">
                <a16:creationId xmlns:a16="http://schemas.microsoft.com/office/drawing/2014/main" id="{B8636C26-596F-E070-2A2B-7BF35405126A}"/>
              </a:ext>
            </a:extLst>
          </p:cNvPr>
          <p:cNvSpPr txBox="1"/>
          <p:nvPr/>
        </p:nvSpPr>
        <p:spPr>
          <a:xfrm>
            <a:off x="1047332" y="1398646"/>
            <a:ext cx="1496485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250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994290" y="265293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994290" y="198237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996146" y="981853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98237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2506405" y="92314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3906152" y="91978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107170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3922306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283252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226301" y="195744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356129" y="241748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356129" y="291418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306796" y="202393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05215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2041931" y="2899955"/>
            <a:ext cx="391938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2304558" y="363199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2433869" y="2201782"/>
            <a:ext cx="0" cy="143020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041931" y="2193437"/>
            <a:ext cx="317673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20178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994290" y="366439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1874701" y="3782826"/>
            <a:ext cx="42985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252510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38268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 flipV="1">
            <a:off x="4965700" y="1323975"/>
            <a:ext cx="0" cy="2058707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788268" y="1321636"/>
            <a:ext cx="430395" cy="0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317654"/>
            <a:ext cx="1083843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054492"/>
            <a:ext cx="1083843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147175"/>
            <a:ext cx="52386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136593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3923932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304677" y="3790344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994290" y="410251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35609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563888"/>
            <a:ext cx="0" cy="267145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1874701" y="4235340"/>
            <a:ext cx="260876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2506405" y="430428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9A119D-3353-A9E8-3975-FDCD86B2A27E}"/>
              </a:ext>
            </a:extLst>
          </p:cNvPr>
          <p:cNvSpPr/>
          <p:nvPr/>
        </p:nvSpPr>
        <p:spPr>
          <a:xfrm>
            <a:off x="3984636" y="98252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539AF7E-E42D-61A2-07B7-26220AC5F5E7}"/>
              </a:ext>
            </a:extLst>
          </p:cNvPr>
          <p:cNvSpPr/>
          <p:nvPr/>
        </p:nvSpPr>
        <p:spPr>
          <a:xfrm>
            <a:off x="4063120" y="1058706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5EBF9F4A-ADF4-D884-DE2C-87E90714D32F}"/>
              </a:ext>
            </a:extLst>
          </p:cNvPr>
          <p:cNvSpPr/>
          <p:nvPr/>
        </p:nvSpPr>
        <p:spPr>
          <a:xfrm>
            <a:off x="2577582" y="981853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DC05031-A0E3-F221-D0A3-EC1431104D76}"/>
              </a:ext>
            </a:extLst>
          </p:cNvPr>
          <p:cNvSpPr/>
          <p:nvPr/>
        </p:nvSpPr>
        <p:spPr>
          <a:xfrm>
            <a:off x="2657586" y="105825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7B0B8B6A-F414-6D9A-CD7C-68057B532E24}"/>
              </a:ext>
            </a:extLst>
          </p:cNvPr>
          <p:cNvSpPr/>
          <p:nvPr/>
        </p:nvSpPr>
        <p:spPr>
          <a:xfrm>
            <a:off x="996146" y="54168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55CA28FA-7103-DBFD-893A-C0519DD37040}"/>
              </a:ext>
            </a:extLst>
          </p:cNvPr>
          <p:cNvCxnSpPr>
            <a:cxnSpLocks/>
          </p:cNvCxnSpPr>
          <p:nvPr/>
        </p:nvCxnSpPr>
        <p:spPr>
          <a:xfrm flipV="1">
            <a:off x="5686425" y="3503082"/>
            <a:ext cx="0" cy="279744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AEE20F5D-F465-96E6-ACC3-0AD328D69813}"/>
              </a:ext>
            </a:extLst>
          </p:cNvPr>
          <p:cNvCxnSpPr>
            <a:cxnSpLocks/>
          </p:cNvCxnSpPr>
          <p:nvPr/>
        </p:nvCxnSpPr>
        <p:spPr>
          <a:xfrm flipV="1">
            <a:off x="4238625" y="1563888"/>
            <a:ext cx="0" cy="221893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811490B4-586D-D2B4-59EC-D0A08B444098}"/>
              </a:ext>
            </a:extLst>
          </p:cNvPr>
          <p:cNvSpPr txBox="1"/>
          <p:nvPr/>
        </p:nvSpPr>
        <p:spPr>
          <a:xfrm>
            <a:off x="3028470" y="5824728"/>
            <a:ext cx="145499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 reset</a:t>
            </a: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EE4B0878-FEA5-8298-61ED-1E587C23E39D}"/>
              </a:ext>
            </a:extLst>
          </p:cNvPr>
          <p:cNvCxnSpPr>
            <a:cxnSpLocks/>
          </p:cNvCxnSpPr>
          <p:nvPr/>
        </p:nvCxnSpPr>
        <p:spPr>
          <a:xfrm flipH="1">
            <a:off x="3711209" y="1321636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0E0FF2DE-AC75-C741-A1CB-F2404525C245}"/>
              </a:ext>
            </a:extLst>
          </p:cNvPr>
          <p:cNvCxnSpPr>
            <a:cxnSpLocks/>
          </p:cNvCxnSpPr>
          <p:nvPr/>
        </p:nvCxnSpPr>
        <p:spPr>
          <a:xfrm flipH="1">
            <a:off x="2049769" y="1340252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2B395BD2-C48D-3FE5-12ED-39202AB1620B}"/>
              </a:ext>
            </a:extLst>
          </p:cNvPr>
          <p:cNvCxnSpPr>
            <a:cxnSpLocks/>
          </p:cNvCxnSpPr>
          <p:nvPr/>
        </p:nvCxnSpPr>
        <p:spPr>
          <a:xfrm flipH="1">
            <a:off x="2049769" y="684932"/>
            <a:ext cx="25478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71FA7C30-C26C-CF63-2975-EBDE95BB5B8A}"/>
              </a:ext>
            </a:extLst>
          </p:cNvPr>
          <p:cNvCxnSpPr>
            <a:cxnSpLocks/>
          </p:cNvCxnSpPr>
          <p:nvPr/>
        </p:nvCxnSpPr>
        <p:spPr>
          <a:xfrm>
            <a:off x="2304558" y="684932"/>
            <a:ext cx="0" cy="65532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C6654081-10B6-15B6-8D1D-4C263C5E07A4}"/>
              </a:ext>
            </a:extLst>
          </p:cNvPr>
          <p:cNvSpPr txBox="1"/>
          <p:nvPr/>
        </p:nvSpPr>
        <p:spPr>
          <a:xfrm>
            <a:off x="2603151" y="59079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x17</a:t>
            </a:r>
          </a:p>
        </p:txBody>
      </p:sp>
    </p:spTree>
    <p:extLst>
      <p:ext uri="{BB962C8B-B14F-4D97-AF65-F5344CB8AC3E}">
        <p14:creationId xmlns:p14="http://schemas.microsoft.com/office/powerpoint/2010/main" val="1844962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6089745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2329875" y="6103483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627260" y="6519446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90F3BDE-2437-88B2-C5E9-2F12767FD994}"/>
              </a:ext>
            </a:extLst>
          </p:cNvPr>
          <p:cNvGrpSpPr/>
          <p:nvPr/>
        </p:nvGrpSpPr>
        <p:grpSpPr>
          <a:xfrm>
            <a:off x="1523526" y="158927"/>
            <a:ext cx="6458424" cy="5369418"/>
            <a:chOff x="1523526" y="158927"/>
            <a:chExt cx="6458424" cy="5369418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6463EEBC-89A9-197F-09EF-08696311E519}"/>
                </a:ext>
              </a:extLst>
            </p:cNvPr>
            <p:cNvGrpSpPr/>
            <p:nvPr/>
          </p:nvGrpSpPr>
          <p:grpSpPr>
            <a:xfrm>
              <a:off x="1523526" y="158927"/>
              <a:ext cx="6458424" cy="5369418"/>
              <a:chOff x="1523526" y="158927"/>
              <a:chExt cx="6458424" cy="5369418"/>
            </a:xfrm>
          </p:grpSpPr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07306F2-24C0-BDD2-A353-A2B67E10168B}"/>
                  </a:ext>
                </a:extLst>
              </p:cNvPr>
              <p:cNvSpPr/>
              <p:nvPr/>
            </p:nvSpPr>
            <p:spPr>
              <a:xfrm>
                <a:off x="1523526" y="1193738"/>
                <a:ext cx="1979454" cy="4334607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9E6B734D-FCB9-5C66-2CA7-F578DD1F2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3568" y="833897"/>
                <a:ext cx="0" cy="3363328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564A1358-185F-1CFA-D7D1-745217CA18C3}"/>
                  </a:ext>
                </a:extLst>
              </p:cNvPr>
              <p:cNvSpPr/>
              <p:nvPr/>
            </p:nvSpPr>
            <p:spPr>
              <a:xfrm>
                <a:off x="3895204" y="234227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52AD168-C794-7F71-6F3A-B91B0E1121A9}"/>
                  </a:ext>
                </a:extLst>
              </p:cNvPr>
              <p:cNvSpPr/>
              <p:nvPr/>
            </p:nvSpPr>
            <p:spPr>
              <a:xfrm>
                <a:off x="3895204" y="153272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CCB24657-1420-C9C6-B70E-E0E5A039ACA3}"/>
                  </a:ext>
                </a:extLst>
              </p:cNvPr>
              <p:cNvSpPr/>
              <p:nvPr/>
            </p:nvSpPr>
            <p:spPr>
              <a:xfrm>
                <a:off x="3885615" y="431882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B20DC313-5EB6-7E46-1DFF-F3123F8D9F3F}"/>
                  </a:ext>
                </a:extLst>
              </p:cNvPr>
              <p:cNvSpPr/>
              <p:nvPr/>
            </p:nvSpPr>
            <p:spPr>
              <a:xfrm>
                <a:off x="3885615" y="350927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2D25ACDE-E1DB-7640-FB6A-DC5FD5D63688}"/>
                  </a:ext>
                </a:extLst>
              </p:cNvPr>
              <p:cNvSpPr/>
              <p:nvPr/>
            </p:nvSpPr>
            <p:spPr>
              <a:xfrm rot="16200000">
                <a:off x="4222236" y="2914627"/>
                <a:ext cx="3422222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Back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(16</a:t>
                </a:r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-to-1)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" name="直線矢印コネクタ 8">
                <a:extLst>
                  <a:ext uri="{FF2B5EF4-FFF2-40B4-BE49-F238E27FC236}">
                    <a16:creationId xmlns:a16="http://schemas.microsoft.com/office/drawing/2014/main" id="{7CBDA263-FCF6-0B91-3697-33D62A70A4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1864229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矢印コネクタ 9">
                <a:extLst>
                  <a:ext uri="{FF2B5EF4-FFF2-40B4-BE49-F238E27FC236}">
                    <a16:creationId xmlns:a16="http://schemas.microsoft.com/office/drawing/2014/main" id="{11801EF7-D408-632B-31F7-C8ECE54BA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2688474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3E3B1443-FD67-BCA8-9AAE-AA37F56DA7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3799215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54E9AB88-CFD6-EE33-B88E-8DE851B9D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4623460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DDB1CE2-EBFC-EB56-18E9-BA6D9732198B}"/>
                  </a:ext>
                </a:extLst>
              </p:cNvPr>
              <p:cNvSpPr/>
              <p:nvPr/>
            </p:nvSpPr>
            <p:spPr>
              <a:xfrm>
                <a:off x="3683099" y="1193737"/>
                <a:ext cx="2794158" cy="4334608"/>
              </a:xfrm>
              <a:prstGeom prst="rect">
                <a:avLst/>
              </a:prstGeom>
              <a:noFill/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ECCFD8D-1C5C-A51D-EC2C-9FB871F48DDE}"/>
                  </a:ext>
                </a:extLst>
              </p:cNvPr>
              <p:cNvSpPr txBox="1"/>
              <p:nvPr/>
            </p:nvSpPr>
            <p:spPr>
              <a:xfrm>
                <a:off x="3849900" y="5131399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Merging (Vital)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2B941646-16BF-E63A-B558-9286A526E4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0260" y="3334831"/>
                <a:ext cx="64466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C0622565-6478-23D5-129C-19FB2FA2136A}"/>
                  </a:ext>
                </a:extLst>
              </p:cNvPr>
              <p:cNvSpPr/>
              <p:nvPr/>
            </p:nvSpPr>
            <p:spPr>
              <a:xfrm>
                <a:off x="6884929" y="3111823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Buffer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D45D1875-2717-150B-712C-60152BF3E313}"/>
                  </a:ext>
                </a:extLst>
              </p:cNvPr>
              <p:cNvSpPr/>
              <p:nvPr/>
            </p:nvSpPr>
            <p:spPr>
              <a:xfrm>
                <a:off x="6884929" y="1788849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SiTCP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46B6B0E2-80B7-3332-D7F8-E8FBA15285E0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7301489" y="2234864"/>
                <a:ext cx="0" cy="87695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>
                <a:extLst>
                  <a:ext uri="{FF2B5EF4-FFF2-40B4-BE49-F238E27FC236}">
                    <a16:creationId xmlns:a16="http://schemas.microsoft.com/office/drawing/2014/main" id="{82C31DC9-515C-7B23-32CC-898132A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4334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8D78CBEC-2400-3F5D-8858-1DD61F37C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6022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矢印コネクタ 23">
                <a:extLst>
                  <a:ext uri="{FF2B5EF4-FFF2-40B4-BE49-F238E27FC236}">
                    <a16:creationId xmlns:a16="http://schemas.microsoft.com/office/drawing/2014/main" id="{56EFDF20-74F2-1ED1-4A65-F12EB6FE5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7551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CEB17DF8-7378-7823-0F0F-087FF84D1F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61623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>
                <a:extLst>
                  <a:ext uri="{FF2B5EF4-FFF2-40B4-BE49-F238E27FC236}">
                    <a16:creationId xmlns:a16="http://schemas.microsoft.com/office/drawing/2014/main" id="{A2F72C41-C64A-0C2F-37EF-F453FAC76D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78501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A9FA0344-C415-4CB0-72D8-AB2E3384A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937917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DAA5818A-71BD-B8EB-9193-FDD89B7C4E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42626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A13A3B1D-5D08-82D1-9FC9-9ADD56CF78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595038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A950F249-B88C-9433-891E-D587109D8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74794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2F3D491-EBEB-02F0-4F81-BC80D829D4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6356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C7DEFCC2-DC4A-1ED3-7981-F04C8FD46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8044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AE211FB-2C81-F464-B0BF-0D68C11186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9573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C764F1C2-4A9D-99D8-5FF5-B4FCBDC3B232}"/>
                  </a:ext>
                </a:extLst>
              </p:cNvPr>
              <p:cNvGrpSpPr/>
              <p:nvPr/>
            </p:nvGrpSpPr>
            <p:grpSpPr>
              <a:xfrm>
                <a:off x="1750872" y="2203360"/>
                <a:ext cx="1067053" cy="654120"/>
                <a:chOff x="4529553" y="894976"/>
                <a:chExt cx="2918997" cy="1902841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A7611117-2D58-E772-83EC-6FC6B289EE13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0F491A4-D099-B6B8-CA5F-2DEAF0ED63C0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正方形/長方形 48">
                  <a:extLst>
                    <a:ext uri="{FF2B5EF4-FFF2-40B4-BE49-F238E27FC236}">
                      <a16:creationId xmlns:a16="http://schemas.microsoft.com/office/drawing/2014/main" id="{D3147251-B9E4-BA92-7FEF-FBD2B880EAC3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0" name="グループ化 49">
                <a:extLst>
                  <a:ext uri="{FF2B5EF4-FFF2-40B4-BE49-F238E27FC236}">
                    <a16:creationId xmlns:a16="http://schemas.microsoft.com/office/drawing/2014/main" id="{8ACEB31B-CA7A-B727-4AE3-22A15B93F9D6}"/>
                  </a:ext>
                </a:extLst>
              </p:cNvPr>
              <p:cNvGrpSpPr/>
              <p:nvPr/>
            </p:nvGrpSpPr>
            <p:grpSpPr>
              <a:xfrm>
                <a:off x="1750872" y="1392382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1" name="正方形/長方形 50">
                  <a:extLst>
                    <a:ext uri="{FF2B5EF4-FFF2-40B4-BE49-F238E27FC236}">
                      <a16:creationId xmlns:a16="http://schemas.microsoft.com/office/drawing/2014/main" id="{C9764241-F3FE-8023-5EB3-9BD0669E99F8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正方形/長方形 51">
                  <a:extLst>
                    <a:ext uri="{FF2B5EF4-FFF2-40B4-BE49-F238E27FC236}">
                      <a16:creationId xmlns:a16="http://schemas.microsoft.com/office/drawing/2014/main" id="{C81EC8EF-078A-1235-A8B8-63FB347A03F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正方形/長方形 52">
                  <a:extLst>
                    <a:ext uri="{FF2B5EF4-FFF2-40B4-BE49-F238E27FC236}">
                      <a16:creationId xmlns:a16="http://schemas.microsoft.com/office/drawing/2014/main" id="{6B398EDB-68CD-DCA2-7F37-6153E1E79DD9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9FBCBA36-6124-06A8-A6B4-D13627AD2F76}"/>
                  </a:ext>
                </a:extLst>
              </p:cNvPr>
              <p:cNvGrpSpPr/>
              <p:nvPr/>
            </p:nvGrpSpPr>
            <p:grpSpPr>
              <a:xfrm>
                <a:off x="1745234" y="4197225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5" name="正方形/長方形 54">
                  <a:extLst>
                    <a:ext uri="{FF2B5EF4-FFF2-40B4-BE49-F238E27FC236}">
                      <a16:creationId xmlns:a16="http://schemas.microsoft.com/office/drawing/2014/main" id="{CCB5F564-B334-45E2-7E8B-B946192E7200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正方形/長方形 55">
                  <a:extLst>
                    <a:ext uri="{FF2B5EF4-FFF2-40B4-BE49-F238E27FC236}">
                      <a16:creationId xmlns:a16="http://schemas.microsoft.com/office/drawing/2014/main" id="{38E985D9-28A4-0163-90AF-E22EEE944D04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正方形/長方形 56">
                  <a:extLst>
                    <a:ext uri="{FF2B5EF4-FFF2-40B4-BE49-F238E27FC236}">
                      <a16:creationId xmlns:a16="http://schemas.microsoft.com/office/drawing/2014/main" id="{EC891456-99E0-8A6D-30C8-67AEE4450F57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C96BA6E5-6F22-6E71-267A-2E6FEADBF9D5}"/>
                  </a:ext>
                </a:extLst>
              </p:cNvPr>
              <p:cNvGrpSpPr/>
              <p:nvPr/>
            </p:nvGrpSpPr>
            <p:grpSpPr>
              <a:xfrm>
                <a:off x="1745234" y="3386248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9" name="正方形/長方形 58">
                  <a:extLst>
                    <a:ext uri="{FF2B5EF4-FFF2-40B4-BE49-F238E27FC236}">
                      <a16:creationId xmlns:a16="http://schemas.microsoft.com/office/drawing/2014/main" id="{72151B30-9F25-5FFA-8C56-8641F40A9BED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A989F510-6486-E41F-4B27-BFC1CB3E2A2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正方形/長方形 60">
                  <a:extLst>
                    <a:ext uri="{FF2B5EF4-FFF2-40B4-BE49-F238E27FC236}">
                      <a16:creationId xmlns:a16="http://schemas.microsoft.com/office/drawing/2014/main" id="{6C206511-1AA1-769A-71C0-FB7008CC65CE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7DBAF124-D40A-D46C-D8E3-95FB91AA1FE6}"/>
                  </a:ext>
                </a:extLst>
              </p:cNvPr>
              <p:cNvSpPr txBox="1"/>
              <p:nvPr/>
            </p:nvSpPr>
            <p:spPr>
              <a:xfrm>
                <a:off x="1681552" y="5126462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ODP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BB1D4E9B-7055-A469-5E23-E0165CEF1DCA}"/>
                  </a:ext>
                </a:extLst>
              </p:cNvPr>
              <p:cNvSpPr/>
              <p:nvPr/>
            </p:nvSpPr>
            <p:spPr>
              <a:xfrm>
                <a:off x="3666728" y="279824"/>
                <a:ext cx="1142840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Heartbeat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Unit</a:t>
                </a:r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F227FCD4-4C97-EC42-87E0-1742C90A3AA9}"/>
                  </a:ext>
                </a:extLst>
              </p:cNvPr>
              <p:cNvSpPr/>
              <p:nvPr/>
            </p:nvSpPr>
            <p:spPr>
              <a:xfrm>
                <a:off x="1556446" y="282676"/>
                <a:ext cx="1467622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Delimiter 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generator</a:t>
                </a:r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81D18D90-2544-BF09-6E67-F62455112323}"/>
                  </a:ext>
                </a:extLst>
              </p:cNvPr>
              <p:cNvSpPr/>
              <p:nvPr/>
            </p:nvSpPr>
            <p:spPr>
              <a:xfrm>
                <a:off x="5181717" y="378686"/>
                <a:ext cx="1046446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LACCP</a:t>
                </a:r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E44B1E62-3440-EAAE-8CA9-D30ED7F15AEB}"/>
                  </a:ext>
                </a:extLst>
              </p:cNvPr>
              <p:cNvSpPr/>
              <p:nvPr/>
            </p:nvSpPr>
            <p:spPr>
              <a:xfrm>
                <a:off x="6695733" y="378686"/>
                <a:ext cx="1286217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MIKUMARI</a:t>
                </a:r>
              </a:p>
            </p:txBody>
          </p:sp>
          <p:cxnSp>
            <p:nvCxnSpPr>
              <p:cNvPr id="69" name="直線矢印コネクタ 68">
                <a:extLst>
                  <a:ext uri="{FF2B5EF4-FFF2-40B4-BE49-F238E27FC236}">
                    <a16:creationId xmlns:a16="http://schemas.microsoft.com/office/drawing/2014/main" id="{BD5EE745-A0B5-1ABD-8DDB-5853C2BAE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24068" y="563504"/>
                <a:ext cx="642694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27B12644-88CC-7027-2CE3-AF4B4D43D098}"/>
                  </a:ext>
                </a:extLst>
              </p:cNvPr>
              <p:cNvCxnSpPr>
                <a:cxnSpLocks/>
                <a:stCxn id="67" idx="1"/>
              </p:cNvCxnSpPr>
              <p:nvPr/>
            </p:nvCxnSpPr>
            <p:spPr>
              <a:xfrm flipH="1">
                <a:off x="4809568" y="550522"/>
                <a:ext cx="37214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B606FAD1-4C8D-5D2A-F21C-84E3CDA571CC}"/>
                  </a:ext>
                </a:extLst>
              </p:cNvPr>
              <p:cNvCxnSpPr>
                <a:cxnSpLocks/>
                <a:stCxn id="68" idx="1"/>
                <a:endCxn id="67" idx="3"/>
              </p:cNvCxnSpPr>
              <p:nvPr/>
            </p:nvCxnSpPr>
            <p:spPr>
              <a:xfrm flipH="1">
                <a:off x="6228163" y="550522"/>
                <a:ext cx="46757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9FB92CB8-C92B-11EF-9DEA-B5BCEC026A09}"/>
                  </a:ext>
                </a:extLst>
              </p:cNvPr>
              <p:cNvGrpSpPr/>
              <p:nvPr/>
            </p:nvGrpSpPr>
            <p:grpSpPr>
              <a:xfrm>
                <a:off x="3539581" y="158927"/>
                <a:ext cx="370694" cy="268212"/>
                <a:chOff x="6076950" y="1343025"/>
                <a:chExt cx="616011" cy="438150"/>
              </a:xfrm>
            </p:grpSpPr>
            <p:sp>
              <p:nvSpPr>
                <p:cNvPr id="74" name="ハート 73">
                  <a:extLst>
                    <a:ext uri="{FF2B5EF4-FFF2-40B4-BE49-F238E27FC236}">
                      <a16:creationId xmlns:a16="http://schemas.microsoft.com/office/drawing/2014/main" id="{807C3A93-6D79-B538-F97C-4D51A02B3D8F}"/>
                    </a:ext>
                  </a:extLst>
                </p:cNvPr>
                <p:cNvSpPr/>
                <p:nvPr/>
              </p:nvSpPr>
              <p:spPr>
                <a:xfrm>
                  <a:off x="6076950" y="1343025"/>
                  <a:ext cx="371475" cy="361950"/>
                </a:xfrm>
                <a:prstGeom prst="heart">
                  <a:avLst/>
                </a:prstGeom>
                <a:solidFill>
                  <a:srgbClr val="E64823">
                    <a:lumMod val="20000"/>
                    <a:lumOff val="80000"/>
                  </a:srgbClr>
                </a:solidFill>
                <a:ln w="15875" cap="flat" cmpd="sng" algn="ctr">
                  <a:solidFill>
                    <a:srgbClr val="E64823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5" name="グループ化 74">
                  <a:extLst>
                    <a:ext uri="{FF2B5EF4-FFF2-40B4-BE49-F238E27FC236}">
                      <a16:creationId xmlns:a16="http://schemas.microsoft.com/office/drawing/2014/main" id="{950EC029-03C9-D8BA-EA0C-1C5D546A9FD1}"/>
                    </a:ext>
                  </a:extLst>
                </p:cNvPr>
                <p:cNvGrpSpPr/>
                <p:nvPr/>
              </p:nvGrpSpPr>
              <p:grpSpPr>
                <a:xfrm>
                  <a:off x="6076950" y="1412984"/>
                  <a:ext cx="616011" cy="368191"/>
                  <a:chOff x="5857875" y="1990725"/>
                  <a:chExt cx="828675" cy="495300"/>
                </a:xfrm>
              </p:grpSpPr>
              <p:cxnSp>
                <p:nvCxnSpPr>
                  <p:cNvPr id="76" name="直線コネクタ 75">
                    <a:extLst>
                      <a:ext uri="{FF2B5EF4-FFF2-40B4-BE49-F238E27FC236}">
                        <a16:creationId xmlns:a16="http://schemas.microsoft.com/office/drawing/2014/main" id="{F5A87D49-45B5-3388-0BC2-D2C8B72AD6FA}"/>
                      </a:ext>
                    </a:extLst>
                  </p:cNvPr>
                  <p:cNvCxnSpPr/>
                  <p:nvPr/>
                </p:nvCxnSpPr>
                <p:spPr>
                  <a:xfrm>
                    <a:off x="5857875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7" name="直線コネクタ 76">
                    <a:extLst>
                      <a:ext uri="{FF2B5EF4-FFF2-40B4-BE49-F238E27FC236}">
                        <a16:creationId xmlns:a16="http://schemas.microsoft.com/office/drawing/2014/main" id="{2B3B641B-6EAE-EB6C-EA70-6C975808C2A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62675" y="1990725"/>
                    <a:ext cx="66675" cy="23812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8" name="直線コネクタ 77">
                    <a:extLst>
                      <a:ext uri="{FF2B5EF4-FFF2-40B4-BE49-F238E27FC236}">
                        <a16:creationId xmlns:a16="http://schemas.microsoft.com/office/drawing/2014/main" id="{81B3E146-CCEB-AD7B-6A7A-71AF6E162932}"/>
                      </a:ext>
                    </a:extLst>
                  </p:cNvPr>
                  <p:cNvCxnSpPr/>
                  <p:nvPr/>
                </p:nvCxnSpPr>
                <p:spPr>
                  <a:xfrm>
                    <a:off x="6229350" y="1990725"/>
                    <a:ext cx="66675" cy="49530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9" name="直線コネクタ 78">
                    <a:extLst>
                      <a:ext uri="{FF2B5EF4-FFF2-40B4-BE49-F238E27FC236}">
                        <a16:creationId xmlns:a16="http://schemas.microsoft.com/office/drawing/2014/main" id="{3891032C-B995-70A4-5934-2BCB98F17E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296025" y="2228850"/>
                    <a:ext cx="85725" cy="25717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80" name="直線コネクタ 79">
                    <a:extLst>
                      <a:ext uri="{FF2B5EF4-FFF2-40B4-BE49-F238E27FC236}">
                        <a16:creationId xmlns:a16="http://schemas.microsoft.com/office/drawing/2014/main" id="{D07D088E-4715-20D2-FC68-4C79A6034EA3}"/>
                      </a:ext>
                    </a:extLst>
                  </p:cNvPr>
                  <p:cNvCxnSpPr/>
                  <p:nvPr/>
                </p:nvCxnSpPr>
                <p:spPr>
                  <a:xfrm>
                    <a:off x="6381750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</p:grpSp>
          </p:grpSp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79E03678-DDCE-2950-AC50-399F578A3CC6}"/>
                  </a:ext>
                </a:extLst>
              </p:cNvPr>
              <p:cNvSpPr txBox="1"/>
              <p:nvPr/>
            </p:nvSpPr>
            <p:spPr>
              <a:xfrm>
                <a:off x="4313472" y="2902743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DE1C2C9-0C7C-EB9C-FD64-878D06EFCA4B}"/>
                  </a:ext>
                </a:extLst>
              </p:cNvPr>
              <p:cNvSpPr txBox="1"/>
              <p:nvPr/>
            </p:nvSpPr>
            <p:spPr>
              <a:xfrm>
                <a:off x="2226183" y="2812085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</p:grp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0407726E-EB8B-3D49-1B13-4F147C5372B6}"/>
                </a:ext>
              </a:extLst>
            </p:cNvPr>
            <p:cNvSpPr/>
            <p:nvPr/>
          </p:nvSpPr>
          <p:spPr>
            <a:xfrm>
              <a:off x="3599778" y="158975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109AB215-F731-C080-ACB6-332DB8BD3015}"/>
                </a:ext>
              </a:extLst>
            </p:cNvPr>
            <p:cNvSpPr/>
            <p:nvPr/>
          </p:nvSpPr>
          <p:spPr>
            <a:xfrm>
              <a:off x="3599778" y="174263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ACAC74C-EC7E-5660-4AFC-392F6D769367}"/>
                </a:ext>
              </a:extLst>
            </p:cNvPr>
            <p:cNvSpPr/>
            <p:nvPr/>
          </p:nvSpPr>
          <p:spPr>
            <a:xfrm>
              <a:off x="3599778" y="1903273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0C0A9102-A90E-E21B-61B2-A9F0AD4ED8AB}"/>
                </a:ext>
              </a:extLst>
            </p:cNvPr>
            <p:cNvSpPr/>
            <p:nvPr/>
          </p:nvSpPr>
          <p:spPr>
            <a:xfrm>
              <a:off x="3606949" y="236844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E20E4E41-F2C8-C73A-0006-21AC9AE5007C}"/>
                </a:ext>
              </a:extLst>
            </p:cNvPr>
            <p:cNvSpPr/>
            <p:nvPr/>
          </p:nvSpPr>
          <p:spPr>
            <a:xfrm>
              <a:off x="3606949" y="252131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45B122E-55C3-416B-1C9A-E18490B9DAA8}"/>
                </a:ext>
              </a:extLst>
            </p:cNvPr>
            <p:cNvSpPr/>
            <p:nvPr/>
          </p:nvSpPr>
          <p:spPr>
            <a:xfrm>
              <a:off x="3606949" y="2681961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19EE5564-810C-E241-24A4-D1F1E60EF794}"/>
                </a:ext>
              </a:extLst>
            </p:cNvPr>
            <p:cNvSpPr/>
            <p:nvPr/>
          </p:nvSpPr>
          <p:spPr>
            <a:xfrm>
              <a:off x="3606949" y="3572584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8D6B2447-71F6-DE9E-CBD6-7ED39EB4E0F8}"/>
                </a:ext>
              </a:extLst>
            </p:cNvPr>
            <p:cNvSpPr/>
            <p:nvPr/>
          </p:nvSpPr>
          <p:spPr>
            <a:xfrm>
              <a:off x="3606949" y="372545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4119A3C3-8155-BD9C-ACEE-D0F678D88750}"/>
                </a:ext>
              </a:extLst>
            </p:cNvPr>
            <p:cNvSpPr/>
            <p:nvPr/>
          </p:nvSpPr>
          <p:spPr>
            <a:xfrm>
              <a:off x="3606949" y="3886099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6DE66568-B804-B7B6-C727-E5F3102F72D2}"/>
                </a:ext>
              </a:extLst>
            </p:cNvPr>
            <p:cNvSpPr/>
            <p:nvPr/>
          </p:nvSpPr>
          <p:spPr>
            <a:xfrm>
              <a:off x="3599778" y="4375975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934AEF9A-C91A-D592-7916-D74D3362B30C}"/>
                </a:ext>
              </a:extLst>
            </p:cNvPr>
            <p:cNvSpPr/>
            <p:nvPr/>
          </p:nvSpPr>
          <p:spPr>
            <a:xfrm>
              <a:off x="3599778" y="4528847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AE9587AC-B762-86F0-8A6B-F14F2389DD58}"/>
                </a:ext>
              </a:extLst>
            </p:cNvPr>
            <p:cNvSpPr/>
            <p:nvPr/>
          </p:nvSpPr>
          <p:spPr>
            <a:xfrm>
              <a:off x="3599778" y="468949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8AD02E0E-5774-C17A-B26D-571CA0D84FB1}"/>
                </a:ext>
              </a:extLst>
            </p:cNvPr>
            <p:cNvSpPr/>
            <p:nvPr/>
          </p:nvSpPr>
          <p:spPr>
            <a:xfrm>
              <a:off x="5040274" y="1762750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65BD60B1-6587-51F8-299A-37DF1DCD48C7}"/>
                </a:ext>
              </a:extLst>
            </p:cNvPr>
            <p:cNvSpPr/>
            <p:nvPr/>
          </p:nvSpPr>
          <p:spPr>
            <a:xfrm>
              <a:off x="5040274" y="2585048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405DBCF9-7A1A-64FE-BB03-C62E72DA2CFC}"/>
                </a:ext>
              </a:extLst>
            </p:cNvPr>
            <p:cNvSpPr/>
            <p:nvPr/>
          </p:nvSpPr>
          <p:spPr>
            <a:xfrm>
              <a:off x="5040274" y="371927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96A7033-D4FC-7DC1-A807-F3991D5E9FC6}"/>
                </a:ext>
              </a:extLst>
            </p:cNvPr>
            <p:cNvSpPr/>
            <p:nvPr/>
          </p:nvSpPr>
          <p:spPr>
            <a:xfrm>
              <a:off x="5040274" y="451905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75FB39A8-6FD2-27D7-0C1C-6486B17838D7}"/>
                </a:ext>
              </a:extLst>
            </p:cNvPr>
            <p:cNvSpPr/>
            <p:nvPr/>
          </p:nvSpPr>
          <p:spPr>
            <a:xfrm>
              <a:off x="6160694" y="323791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304C1F2C-945A-7CE2-4ED9-C75427E746C3}"/>
                </a:ext>
              </a:extLst>
            </p:cNvPr>
            <p:cNvSpPr/>
            <p:nvPr/>
          </p:nvSpPr>
          <p:spPr>
            <a:xfrm>
              <a:off x="6672037" y="444360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4F7253A0-B3D1-1DA8-2BCC-8BDCEEE548E9}"/>
                </a:ext>
              </a:extLst>
            </p:cNvPr>
            <p:cNvSpPr txBox="1"/>
            <p:nvPr/>
          </p:nvSpPr>
          <p:spPr>
            <a:xfrm>
              <a:off x="6831718" y="4375958"/>
              <a:ext cx="9395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: FIFO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1119B1-A04D-45F1-AD2D-255246599A5A}"/>
              </a:ext>
            </a:extLst>
          </p:cNvPr>
          <p:cNvSpPr txBox="1"/>
          <p:nvPr/>
        </p:nvSpPr>
        <p:spPr>
          <a:xfrm>
            <a:off x="2764709" y="53463"/>
            <a:ext cx="5961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DAQ functions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847D461-5282-4E7B-B74E-B2F50C88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AEFEA-B9B0-4ECC-97A6-56A16A173458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+mn-cs"/>
            </a:endParaRPr>
          </a:p>
        </p:txBody>
      </p: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67E19C37-7380-65EA-091A-DC14A3176EB5}"/>
              </a:ext>
            </a:extLst>
          </p:cNvPr>
          <p:cNvGrpSpPr/>
          <p:nvPr/>
        </p:nvGrpSpPr>
        <p:grpSpPr>
          <a:xfrm>
            <a:off x="411282" y="1025099"/>
            <a:ext cx="6883741" cy="3036857"/>
            <a:chOff x="411282" y="1025099"/>
            <a:chExt cx="6883741" cy="3036857"/>
          </a:xfrm>
        </p:grpSpPr>
        <p:sp>
          <p:nvSpPr>
            <p:cNvPr id="113" name="テキスト ボックス 112">
              <a:extLst>
                <a:ext uri="{FF2B5EF4-FFF2-40B4-BE49-F238E27FC236}">
                  <a16:creationId xmlns:a16="http://schemas.microsoft.com/office/drawing/2014/main" id="{D4F6FAE9-90FF-3F0A-CC60-74A8A122E6DE}"/>
                </a:ext>
              </a:extLst>
            </p:cNvPr>
            <p:cNvSpPr txBox="1"/>
            <p:nvPr/>
          </p:nvSpPr>
          <p:spPr>
            <a:xfrm>
              <a:off x="1704959" y="1025099"/>
              <a:ext cx="55900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Timing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from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TDC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unit</a:t>
              </a:r>
              <a:r>
                <a:rPr kumimoji="1" lang="en-US" altLang="ja-JP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+ 16-bit fine-scale timestamp</a:t>
              </a:r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03B81155-A231-6D69-BB94-6712A1A44F2F}"/>
                </a:ext>
              </a:extLst>
            </p:cNvPr>
            <p:cNvGrpSpPr/>
            <p:nvPr/>
          </p:nvGrpSpPr>
          <p:grpSpPr>
            <a:xfrm>
              <a:off x="807698" y="3356877"/>
              <a:ext cx="286358" cy="198261"/>
              <a:chOff x="6076950" y="1343025"/>
              <a:chExt cx="616011" cy="438150"/>
            </a:xfrm>
          </p:grpSpPr>
          <p:sp>
            <p:nvSpPr>
              <p:cNvPr id="5" name="ハート 4">
                <a:extLst>
                  <a:ext uri="{FF2B5EF4-FFF2-40B4-BE49-F238E27FC236}">
                    <a16:creationId xmlns:a16="http://schemas.microsoft.com/office/drawing/2014/main" id="{923585BA-D6CB-6C85-FA81-50FF0FD4AE23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0C56ABE-79AB-F9B0-543F-A71AB3EFEED1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502D5F59-E099-E7C5-5200-1680AA9E6EC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4C5AF05E-1A7B-B361-5192-E919C0DBBA76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FEDC3048-C6E1-A37F-54A0-61B9D7664E29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2BB85A6-B3BA-6074-D329-C896941CA037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AC35220-DEEC-B1A7-1251-FDB805EC547B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7DA480F-7719-C75F-30A3-B5E42B99A463}"/>
                </a:ext>
              </a:extLst>
            </p:cNvPr>
            <p:cNvGrpSpPr/>
            <p:nvPr/>
          </p:nvGrpSpPr>
          <p:grpSpPr>
            <a:xfrm>
              <a:off x="3706873" y="3356877"/>
              <a:ext cx="286358" cy="198261"/>
              <a:chOff x="6076950" y="1343025"/>
              <a:chExt cx="616011" cy="438150"/>
            </a:xfrm>
          </p:grpSpPr>
          <p:sp>
            <p:nvSpPr>
              <p:cNvPr id="15" name="ハート 14">
                <a:extLst>
                  <a:ext uri="{FF2B5EF4-FFF2-40B4-BE49-F238E27FC236}">
                    <a16:creationId xmlns:a16="http://schemas.microsoft.com/office/drawing/2014/main" id="{4BBB6AE7-6F12-4EA5-8F1C-216045D0C24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F297BEB2-2D40-7683-F6F3-4594326350CC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90034AA2-0A43-59D4-1772-A55F9BE9EBBE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236C52B0-A49D-A023-AF37-C4BE6FD6442F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コネクタ 20">
                  <a:extLst>
                    <a:ext uri="{FF2B5EF4-FFF2-40B4-BE49-F238E27FC236}">
                      <a16:creationId xmlns:a16="http://schemas.microsoft.com/office/drawing/2014/main" id="{FE0AA29B-50A5-3C7C-2CAE-57EF451AD83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>
                  <a:extLst>
                    <a:ext uri="{FF2B5EF4-FFF2-40B4-BE49-F238E27FC236}">
                      <a16:creationId xmlns:a16="http://schemas.microsoft.com/office/drawing/2014/main" id="{2AF5CD3B-A684-97AE-BD14-C78E7505786D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コネクタ 22">
                  <a:extLst>
                    <a:ext uri="{FF2B5EF4-FFF2-40B4-BE49-F238E27FC236}">
                      <a16:creationId xmlns:a16="http://schemas.microsoft.com/office/drawing/2014/main" id="{C4635BB5-C763-3D68-F3D6-FBCECBDA9FA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70B508-F234-8101-A083-DE26C63057C9}"/>
                </a:ext>
              </a:extLst>
            </p:cNvPr>
            <p:cNvGrpSpPr/>
            <p:nvPr/>
          </p:nvGrpSpPr>
          <p:grpSpPr>
            <a:xfrm>
              <a:off x="6791704" y="3344936"/>
              <a:ext cx="286358" cy="198261"/>
              <a:chOff x="6076950" y="1343025"/>
              <a:chExt cx="616011" cy="438150"/>
            </a:xfrm>
          </p:grpSpPr>
          <p:sp>
            <p:nvSpPr>
              <p:cNvPr id="28" name="ハート 27">
                <a:extLst>
                  <a:ext uri="{FF2B5EF4-FFF2-40B4-BE49-F238E27FC236}">
                    <a16:creationId xmlns:a16="http://schemas.microsoft.com/office/drawing/2014/main" id="{A04C8A11-3F57-EFBB-6A07-076640754284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FF64077B-EE03-5A63-DA27-A78D95D4EC6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9A4755F-E3DA-26F8-E352-C48DCCD5D6DD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4E9C6143-24E2-E8C6-7D96-B1C84E64AC7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A21E3C03-06F7-C2BC-FB24-738C440FD800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D4E35F4B-6983-AFA6-67D9-538BC84C7B59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0B900751-A3CA-F844-8FC1-ACE6B8649E4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07DDE965-2E4C-2DB5-0729-BDA5FED2D39A}"/>
                </a:ext>
              </a:extLst>
            </p:cNvPr>
            <p:cNvSpPr txBox="1"/>
            <p:nvPr/>
          </p:nvSpPr>
          <p:spPr>
            <a:xfrm>
              <a:off x="980381" y="3538736"/>
              <a:ext cx="2449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16-bit fine-scale timestamp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(8ns, 524us)</a:t>
              </a: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9596EEE3-AC64-A6B1-446E-9EC989AAF2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6465" y="3446805"/>
              <a:ext cx="233852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2447E2D-C025-46E1-E70C-89FC07642BB5}"/>
                </a:ext>
              </a:extLst>
            </p:cNvPr>
            <p:cNvSpPr txBox="1"/>
            <p:nvPr/>
          </p:nvSpPr>
          <p:spPr>
            <a:xfrm>
              <a:off x="411282" y="3025627"/>
              <a:ext cx="100348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</a:t>
              </a: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60DE123C-68A1-2518-47F1-4FE1755EF629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94" y="3446805"/>
              <a:ext cx="255000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四角形: 角を丸くする 114">
              <a:extLst>
                <a:ext uri="{FF2B5EF4-FFF2-40B4-BE49-F238E27FC236}">
                  <a16:creationId xmlns:a16="http://schemas.microsoft.com/office/drawing/2014/main" id="{DA31CA2F-81B3-F224-7152-BE610911CA13}"/>
                </a:ext>
              </a:extLst>
            </p:cNvPr>
            <p:cNvSpPr/>
            <p:nvPr/>
          </p:nvSpPr>
          <p:spPr>
            <a:xfrm>
              <a:off x="4056704" y="2237451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8" name="四角形: 角を丸くする 117">
              <a:extLst>
                <a:ext uri="{FF2B5EF4-FFF2-40B4-BE49-F238E27FC236}">
                  <a16:creationId xmlns:a16="http://schemas.microsoft.com/office/drawing/2014/main" id="{5F6E51E7-2A4E-6CB7-A722-D6352047AC7C}"/>
                </a:ext>
              </a:extLst>
            </p:cNvPr>
            <p:cNvSpPr/>
            <p:nvPr/>
          </p:nvSpPr>
          <p:spPr>
            <a:xfrm>
              <a:off x="6791704" y="223745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FD982905-3E59-781B-5FBA-4C440358926B}"/>
                </a:ext>
              </a:extLst>
            </p:cNvPr>
            <p:cNvSpPr txBox="1"/>
            <p:nvPr/>
          </p:nvSpPr>
          <p:spPr>
            <a:xfrm>
              <a:off x="3824319" y="2618522"/>
              <a:ext cx="281235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 delimiter</a:t>
              </a:r>
            </a:p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(24-bit coarse-scale timestamp)</a:t>
              </a: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4E28D474-8C70-1C2A-8337-474B90E8B42F}"/>
                </a:ext>
              </a:extLst>
            </p:cNvPr>
            <p:cNvSpPr/>
            <p:nvPr/>
          </p:nvSpPr>
          <p:spPr>
            <a:xfrm>
              <a:off x="2027698" y="1025099"/>
              <a:ext cx="5019675" cy="366717"/>
            </a:xfrm>
            <a:prstGeom prst="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60DDD4FD-8E6F-4F77-DEC9-A9F4C2963DB0}"/>
                </a:ext>
              </a:extLst>
            </p:cNvPr>
            <p:cNvCxnSpPr>
              <a:cxnSpLocks/>
            </p:cNvCxnSpPr>
            <p:nvPr/>
          </p:nvCxnSpPr>
          <p:spPr>
            <a:xfrm>
              <a:off x="2027698" y="1377734"/>
              <a:ext cx="2406788" cy="846867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92C03463-5D6D-058C-4703-B9CE65AD8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53" y="1384776"/>
              <a:ext cx="2478520" cy="852674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17AAA8ED-7595-E7C3-24C0-4C0A98B0C9EE}"/>
                </a:ext>
              </a:extLst>
            </p:cNvPr>
            <p:cNvCxnSpPr>
              <a:cxnSpLocks/>
            </p:cNvCxnSpPr>
            <p:nvPr/>
          </p:nvCxnSpPr>
          <p:spPr>
            <a:xfrm>
              <a:off x="4431128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E67E83BF-73E5-6896-B23D-CA68E9387AD2}"/>
                </a:ext>
              </a:extLst>
            </p:cNvPr>
            <p:cNvCxnSpPr>
              <a:cxnSpLocks/>
            </p:cNvCxnSpPr>
            <p:nvPr/>
          </p:nvCxnSpPr>
          <p:spPr>
            <a:xfrm>
              <a:off x="4574003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11BB74C8-51BB-FAC3-751F-7894A56F4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9143" y="2645956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CBB8DE1A-AE72-CBB5-E6C6-6D4BA45CAB3C}"/>
                </a:ext>
              </a:extLst>
            </p:cNvPr>
            <p:cNvSpPr/>
            <p:nvPr/>
          </p:nvSpPr>
          <p:spPr>
            <a:xfrm>
              <a:off x="3709448" y="222460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EAD3333-4B1A-633E-A213-C990DE3B31B5}"/>
                </a:ext>
              </a:extLst>
            </p:cNvPr>
            <p:cNvSpPr/>
            <p:nvPr/>
          </p:nvSpPr>
          <p:spPr>
            <a:xfrm>
              <a:off x="971873" y="2224600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3E3770F6-36B7-57F3-25A8-D51FEBB41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917" y="2645955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680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2033FE3D-C571-74E1-ED5B-D1578956FE1A}"/>
              </a:ext>
            </a:extLst>
          </p:cNvPr>
          <p:cNvGrpSpPr/>
          <p:nvPr/>
        </p:nvGrpSpPr>
        <p:grpSpPr>
          <a:xfrm>
            <a:off x="1287522" y="317371"/>
            <a:ext cx="8779847" cy="2630015"/>
            <a:chOff x="1287522" y="317371"/>
            <a:chExt cx="8779847" cy="2630015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9E63CE0-C85B-7F69-DF30-57C07C4E93BF}"/>
                </a:ext>
              </a:extLst>
            </p:cNvPr>
            <p:cNvSpPr/>
            <p:nvPr/>
          </p:nvSpPr>
          <p:spPr>
            <a:xfrm>
              <a:off x="1884567" y="1054104"/>
              <a:ext cx="7839902" cy="1893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" name="直線矢印コネクタ 2">
              <a:extLst>
                <a:ext uri="{FF2B5EF4-FFF2-40B4-BE49-F238E27FC236}">
                  <a16:creationId xmlns:a16="http://schemas.microsoft.com/office/drawing/2014/main" id="{11FF232E-C0CD-3165-2B98-B326B7A7858C}"/>
                </a:ext>
              </a:extLst>
            </p:cNvPr>
            <p:cNvCxnSpPr>
              <a:cxnSpLocks/>
            </p:cNvCxnSpPr>
            <p:nvPr/>
          </p:nvCxnSpPr>
          <p:spPr>
            <a:xfrm>
              <a:off x="3852048" y="1936741"/>
              <a:ext cx="18167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C0806D7A-E6D3-ABF0-D164-E1F51A7497C4}"/>
                </a:ext>
              </a:extLst>
            </p:cNvPr>
            <p:cNvCxnSpPr>
              <a:cxnSpLocks/>
            </p:cNvCxnSpPr>
            <p:nvPr/>
          </p:nvCxnSpPr>
          <p:spPr>
            <a:xfrm>
              <a:off x="5939003" y="1936741"/>
              <a:ext cx="41283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DD2761E-F1BC-3360-F310-9FFB5F6EE460}"/>
                </a:ext>
              </a:extLst>
            </p:cNvPr>
            <p:cNvSpPr/>
            <p:nvPr/>
          </p:nvSpPr>
          <p:spPr>
            <a:xfrm>
              <a:off x="2355864" y="1571052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7569E8-1B7C-172B-5B83-D532F99F0462}"/>
                </a:ext>
              </a:extLst>
            </p:cNvPr>
            <p:cNvSpPr/>
            <p:nvPr/>
          </p:nvSpPr>
          <p:spPr>
            <a:xfrm>
              <a:off x="2355864" y="2017067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D71510D-DAF4-DC23-EDCE-59FD51C582F8}"/>
                </a:ext>
              </a:extLst>
            </p:cNvPr>
            <p:cNvSpPr/>
            <p:nvPr/>
          </p:nvSpPr>
          <p:spPr>
            <a:xfrm>
              <a:off x="3757197" y="1571052"/>
              <a:ext cx="745684" cy="7313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Path</a:t>
              </a:r>
            </a:p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merger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FE1B3CE-2E03-D415-5660-9B62AEE361AF}"/>
                </a:ext>
              </a:extLst>
            </p:cNvPr>
            <p:cNvSpPr/>
            <p:nvPr/>
          </p:nvSpPr>
          <p:spPr>
            <a:xfrm>
              <a:off x="4709624" y="1713735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Delay</a:t>
              </a:r>
              <a:endParaRPr lang="en-US" altLang="ja-JP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DEBCB1C-6074-15DD-B34F-54EC78CEBB83}"/>
                </a:ext>
              </a:extLst>
            </p:cNvPr>
            <p:cNvSpPr/>
            <p:nvPr/>
          </p:nvSpPr>
          <p:spPr>
            <a:xfrm>
              <a:off x="6677563" y="1713734"/>
              <a:ext cx="1084040" cy="446015"/>
            </a:xfrm>
            <a:prstGeom prst="rect">
              <a:avLst/>
            </a:prstGeom>
            <a:solidFill>
              <a:schemeClr val="lt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inserter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A5026AF-57B4-1DD4-50B3-4B6E2ACBA632}"/>
                </a:ext>
              </a:extLst>
            </p:cNvPr>
            <p:cNvSpPr/>
            <p:nvPr/>
          </p:nvSpPr>
          <p:spPr>
            <a:xfrm>
              <a:off x="8840297" y="1713734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TOT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filter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3697C63-96DC-B1D9-1F25-6B9C800F43AC}"/>
                </a:ext>
              </a:extLst>
            </p:cNvPr>
            <p:cNvCxnSpPr>
              <a:cxnSpLocks/>
            </p:cNvCxnSpPr>
            <p:nvPr/>
          </p:nvCxnSpPr>
          <p:spPr>
            <a:xfrm>
              <a:off x="3422272" y="2183591"/>
              <a:ext cx="3259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1E79A886-2977-8597-54A3-697AFF241E68}"/>
                </a:ext>
              </a:extLst>
            </p:cNvPr>
            <p:cNvCxnSpPr>
              <a:cxnSpLocks/>
            </p:cNvCxnSpPr>
            <p:nvPr/>
          </p:nvCxnSpPr>
          <p:spPr>
            <a:xfrm>
              <a:off x="3441850" y="1715133"/>
              <a:ext cx="30638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8585C7DB-A6FD-7503-F553-AE33EE2907A3}"/>
                </a:ext>
              </a:extLst>
            </p:cNvPr>
            <p:cNvSpPr txBox="1"/>
            <p:nvPr/>
          </p:nvSpPr>
          <p:spPr>
            <a:xfrm>
              <a:off x="2247737" y="1256320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Leading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B67ED0E-544E-2360-968F-FDD807D43374}"/>
                </a:ext>
              </a:extLst>
            </p:cNvPr>
            <p:cNvSpPr txBox="1"/>
            <p:nvPr/>
          </p:nvSpPr>
          <p:spPr>
            <a:xfrm>
              <a:off x="2247737" y="2340168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Trailing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44E13442-040F-BCCF-A083-29B668E1531B}"/>
                </a:ext>
              </a:extLst>
            </p:cNvPr>
            <p:cNvSpPr txBox="1"/>
            <p:nvPr/>
          </p:nvSpPr>
          <p:spPr>
            <a:xfrm>
              <a:off x="3748238" y="2372199"/>
              <a:ext cx="2077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path merging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DF4639A-9CC4-6112-7DD1-11D71E41EE28}"/>
                </a:ext>
              </a:extLst>
            </p:cNvPr>
            <p:cNvCxnSpPr/>
            <p:nvPr/>
          </p:nvCxnSpPr>
          <p:spPr>
            <a:xfrm>
              <a:off x="1703931" y="1713734"/>
              <a:ext cx="65193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4872C625-4815-3BF1-B3D9-559455CFDEF0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2159749"/>
              <a:ext cx="27497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36EB434B-7487-F920-186D-1CBB0DB81E7A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1713734"/>
              <a:ext cx="0" cy="44601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D8C9758E-A5B2-5C2C-3178-7C52C0B9C9AA}"/>
                </a:ext>
              </a:extLst>
            </p:cNvPr>
            <p:cNvSpPr txBox="1"/>
            <p:nvPr/>
          </p:nvSpPr>
          <p:spPr>
            <a:xfrm>
              <a:off x="1287522" y="1352228"/>
              <a:ext cx="9233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Hit signal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9C8592-BEA7-2080-DE54-6DC701BC847E}"/>
                </a:ext>
              </a:extLst>
            </p:cNvPr>
            <p:cNvSpPr txBox="1"/>
            <p:nvPr/>
          </p:nvSpPr>
          <p:spPr>
            <a:xfrm>
              <a:off x="3852048" y="1126948"/>
              <a:ext cx="30240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 a channel</a:t>
              </a:r>
              <a:endPara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A788B8BC-2C25-2A28-0481-6559697529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9583" y="793001"/>
              <a:ext cx="0" cy="92073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E5D1A9C7-AF39-AA52-CB61-940736C2966A}"/>
                </a:ext>
              </a:extLst>
            </p:cNvPr>
            <p:cNvSpPr/>
            <p:nvPr/>
          </p:nvSpPr>
          <p:spPr>
            <a:xfrm>
              <a:off x="6355527" y="1856420"/>
              <a:ext cx="162860" cy="176172"/>
            </a:xfrm>
            <a:prstGeom prst="plus">
              <a:avLst>
                <a:gd name="adj" fmla="val 33773"/>
              </a:avLst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2A6171FE-BF47-FF2A-CEBB-F5ADC53ECD54}"/>
                </a:ext>
              </a:extLst>
            </p:cNvPr>
            <p:cNvCxnSpPr>
              <a:cxnSpLocks/>
            </p:cNvCxnSpPr>
            <p:nvPr/>
          </p:nvCxnSpPr>
          <p:spPr>
            <a:xfrm>
              <a:off x="6436957" y="639237"/>
              <a:ext cx="0" cy="117652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33E62CF-2D60-AD0B-3E9A-2E27D7EC91A7}"/>
                </a:ext>
              </a:extLst>
            </p:cNvPr>
            <p:cNvGrpSpPr/>
            <p:nvPr/>
          </p:nvGrpSpPr>
          <p:grpSpPr>
            <a:xfrm>
              <a:off x="7549851" y="2077815"/>
              <a:ext cx="292476" cy="208029"/>
              <a:chOff x="6076950" y="1343025"/>
              <a:chExt cx="616011" cy="438150"/>
            </a:xfrm>
          </p:grpSpPr>
          <p:sp>
            <p:nvSpPr>
              <p:cNvPr id="25" name="ハート 24">
                <a:extLst>
                  <a:ext uri="{FF2B5EF4-FFF2-40B4-BE49-F238E27FC236}">
                    <a16:creationId xmlns:a16="http://schemas.microsoft.com/office/drawing/2014/main" id="{159D5F7C-177E-8BED-7048-1B897F0F916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DA434EA9-EF09-495A-A45D-E7BE8911751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15C16C4C-CC2D-8A91-D82F-00A4FE2AD49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7F470BAC-6C2B-0815-353A-68FB60B17C0B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A3ECC180-7D6C-0BB5-B0EB-15BFC847BC51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60AADC3-1518-8468-407A-1E29D40D63AC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5FED4BFA-7EF4-74B3-6287-A4815D6C197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37798707-4F3E-63AC-2567-EB1AA9A5B63E}"/>
                </a:ext>
              </a:extLst>
            </p:cNvPr>
            <p:cNvSpPr/>
            <p:nvPr/>
          </p:nvSpPr>
          <p:spPr>
            <a:xfrm>
              <a:off x="7925804" y="1707038"/>
              <a:ext cx="745684" cy="446015"/>
            </a:xfrm>
            <a:prstGeom prst="rect">
              <a:avLst/>
            </a:prstGeom>
            <a:solidFill>
              <a:schemeClr val="bg1"/>
            </a:solidFill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Paring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8B9C00-1250-2F57-0EAF-D2D1589AC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9868" y="1791958"/>
              <a:ext cx="289135" cy="14478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A1EB6D3C-1D58-BA1E-57F6-F94BA642DF26}"/>
                </a:ext>
              </a:extLst>
            </p:cNvPr>
            <p:cNvCxnSpPr>
              <a:cxnSpLocks/>
            </p:cNvCxnSpPr>
            <p:nvPr/>
          </p:nvCxnSpPr>
          <p:spPr>
            <a:xfrm>
              <a:off x="5816108" y="781235"/>
              <a:ext cx="0" cy="8728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39A74BCA-FD07-CAE8-2D0B-4C2018B62D27}"/>
                </a:ext>
              </a:extLst>
            </p:cNvPr>
            <p:cNvSpPr txBox="1"/>
            <p:nvPr/>
          </p:nvSpPr>
          <p:spPr>
            <a:xfrm>
              <a:off x="4149774" y="634848"/>
              <a:ext cx="13304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gate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DF55C3A-7BDA-A11C-DF00-EF9DEF5EB161}"/>
                </a:ext>
              </a:extLst>
            </p:cNvPr>
            <p:cNvSpPr txBox="1"/>
            <p:nvPr/>
          </p:nvSpPr>
          <p:spPr>
            <a:xfrm>
              <a:off x="4861258" y="1459004"/>
              <a:ext cx="453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2us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3B9D085-F44B-02D4-9D63-AFBA3512AC3F}"/>
                </a:ext>
              </a:extLst>
            </p:cNvPr>
            <p:cNvSpPr txBox="1"/>
            <p:nvPr/>
          </p:nvSpPr>
          <p:spPr>
            <a:xfrm>
              <a:off x="5906941" y="317371"/>
              <a:ext cx="10600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16-bit fine-scale timestamp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10B88252-1773-AC71-7D0E-641CF3CD7CBF}"/>
                </a:ext>
              </a:extLst>
            </p:cNvPr>
            <p:cNvSpPr txBox="1"/>
            <p:nvPr/>
          </p:nvSpPr>
          <p:spPr>
            <a:xfrm>
              <a:off x="7627789" y="649098"/>
              <a:ext cx="93146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147AD6BD-98E2-C290-4DC5-E88153D9C53C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95" y="793001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D0EEF226-F8C4-9D27-9659-36F71AB9FA01}"/>
                </a:ext>
              </a:extLst>
            </p:cNvPr>
            <p:cNvCxnSpPr>
              <a:cxnSpLocks/>
            </p:cNvCxnSpPr>
            <p:nvPr/>
          </p:nvCxnSpPr>
          <p:spPr>
            <a:xfrm>
              <a:off x="7207845" y="797369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C4A5BB-80F5-C2AA-6486-E4CBB2DD2F97}"/>
              </a:ext>
            </a:extLst>
          </p:cNvPr>
          <p:cNvSpPr/>
          <p:nvPr/>
        </p:nvSpPr>
        <p:spPr>
          <a:xfrm>
            <a:off x="1221240" y="873904"/>
            <a:ext cx="1465233" cy="26680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23AA23-8017-B8EC-DFFE-DC1B55B85B23}"/>
              </a:ext>
            </a:extLst>
          </p:cNvPr>
          <p:cNvSpPr/>
          <p:nvPr/>
        </p:nvSpPr>
        <p:spPr>
          <a:xfrm>
            <a:off x="5352719" y="1177548"/>
            <a:ext cx="761175" cy="2251900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01CDFE-51DE-B764-CCED-F20F6A5F3EE6}"/>
              </a:ext>
            </a:extLst>
          </p:cNvPr>
          <p:cNvGrpSpPr/>
          <p:nvPr/>
        </p:nvGrpSpPr>
        <p:grpSpPr>
          <a:xfrm>
            <a:off x="3415635" y="1183127"/>
            <a:ext cx="1421744" cy="2246321"/>
            <a:chOff x="3475637" y="1183127"/>
            <a:chExt cx="1576711" cy="2246321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CA66553-224C-4F3B-75E3-B411A8330090}"/>
                </a:ext>
              </a:extLst>
            </p:cNvPr>
            <p:cNvSpPr/>
            <p:nvPr/>
          </p:nvSpPr>
          <p:spPr>
            <a:xfrm>
              <a:off x="3475637" y="176613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3BC93F3-BF9B-1323-E182-1736E534C48A}"/>
                </a:ext>
              </a:extLst>
            </p:cNvPr>
            <p:cNvSpPr/>
            <p:nvPr/>
          </p:nvSpPr>
          <p:spPr>
            <a:xfrm>
              <a:off x="3475637" y="1183127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39B7926-D878-8050-4598-AD91EC2F480F}"/>
                </a:ext>
              </a:extLst>
            </p:cNvPr>
            <p:cNvSpPr/>
            <p:nvPr/>
          </p:nvSpPr>
          <p:spPr>
            <a:xfrm>
              <a:off x="3475637" y="2963534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E651B87-FE79-E2D7-7716-6326E44D5881}"/>
                </a:ext>
              </a:extLst>
            </p:cNvPr>
            <p:cNvSpPr/>
            <p:nvPr/>
          </p:nvSpPr>
          <p:spPr>
            <a:xfrm>
              <a:off x="3475637" y="235348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</p:grp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A5E51C-33DD-5B6E-D716-4F73EB312335}"/>
              </a:ext>
            </a:extLst>
          </p:cNvPr>
          <p:cNvSpPr/>
          <p:nvPr/>
        </p:nvSpPr>
        <p:spPr>
          <a:xfrm>
            <a:off x="7354220" y="2020793"/>
            <a:ext cx="1261536" cy="63707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(SiTCP-XG)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64BDCE0-668E-613D-0513-0366A6DA7EF4}"/>
              </a:ext>
            </a:extLst>
          </p:cNvPr>
          <p:cNvSpPr txBox="1"/>
          <p:nvPr/>
        </p:nvSpPr>
        <p:spPr>
          <a:xfrm>
            <a:off x="2082576" y="731130"/>
            <a:ext cx="126910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ODP</a:t>
            </a:r>
            <a:r>
              <a:rPr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block</a:t>
            </a:r>
            <a:endParaRPr kumimoji="1" lang="ja-JP" altLang="en-US" sz="1600" dirty="0"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C3AFF18-D686-FCD8-392D-8C593B2DCB43}"/>
              </a:ext>
            </a:extLst>
          </p:cNvPr>
          <p:cNvCxnSpPr>
            <a:cxnSpLocks/>
          </p:cNvCxnSpPr>
          <p:nvPr/>
        </p:nvCxnSpPr>
        <p:spPr>
          <a:xfrm>
            <a:off x="2240918" y="30930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E9A0F68-FAFC-8FD5-B864-40760A4645CA}"/>
              </a:ext>
            </a:extLst>
          </p:cNvPr>
          <p:cNvCxnSpPr>
            <a:cxnSpLocks/>
          </p:cNvCxnSpPr>
          <p:nvPr/>
        </p:nvCxnSpPr>
        <p:spPr>
          <a:xfrm>
            <a:off x="2240918" y="32136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31B111A5-7CFB-04D8-E9DC-07FE1C7F2E69}"/>
              </a:ext>
            </a:extLst>
          </p:cNvPr>
          <p:cNvCxnSpPr>
            <a:cxnSpLocks/>
          </p:cNvCxnSpPr>
          <p:nvPr/>
        </p:nvCxnSpPr>
        <p:spPr>
          <a:xfrm>
            <a:off x="2240918" y="33229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F67BF08-2E44-EE3F-0DCC-D51CDF12EB0A}"/>
              </a:ext>
            </a:extLst>
          </p:cNvPr>
          <p:cNvCxnSpPr>
            <a:cxnSpLocks/>
          </p:cNvCxnSpPr>
          <p:nvPr/>
        </p:nvCxnSpPr>
        <p:spPr>
          <a:xfrm>
            <a:off x="2250341" y="25088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C733251-1F0C-DBB8-FEA2-B0E0277D5D77}"/>
              </a:ext>
            </a:extLst>
          </p:cNvPr>
          <p:cNvCxnSpPr>
            <a:cxnSpLocks/>
          </p:cNvCxnSpPr>
          <p:nvPr/>
        </p:nvCxnSpPr>
        <p:spPr>
          <a:xfrm>
            <a:off x="2250341" y="26294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9CF1F5B2-8337-AC96-40CF-C7E5EC7BEF91}"/>
              </a:ext>
            </a:extLst>
          </p:cNvPr>
          <p:cNvCxnSpPr>
            <a:cxnSpLocks/>
          </p:cNvCxnSpPr>
          <p:nvPr/>
        </p:nvCxnSpPr>
        <p:spPr>
          <a:xfrm>
            <a:off x="2250341" y="27387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6B4B8731-05B1-257A-4A88-3BB6D4913D19}"/>
              </a:ext>
            </a:extLst>
          </p:cNvPr>
          <p:cNvCxnSpPr>
            <a:cxnSpLocks/>
          </p:cNvCxnSpPr>
          <p:nvPr/>
        </p:nvCxnSpPr>
        <p:spPr>
          <a:xfrm>
            <a:off x="2259764" y="19119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17F9B2B-EB10-E892-B836-6C6557AB2339}"/>
              </a:ext>
            </a:extLst>
          </p:cNvPr>
          <p:cNvCxnSpPr>
            <a:cxnSpLocks/>
          </p:cNvCxnSpPr>
          <p:nvPr/>
        </p:nvCxnSpPr>
        <p:spPr>
          <a:xfrm>
            <a:off x="2259764" y="20325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D6AB186-B088-9452-CE4A-6EB49AC0066F}"/>
              </a:ext>
            </a:extLst>
          </p:cNvPr>
          <p:cNvCxnSpPr>
            <a:cxnSpLocks/>
          </p:cNvCxnSpPr>
          <p:nvPr/>
        </p:nvCxnSpPr>
        <p:spPr>
          <a:xfrm>
            <a:off x="2259764" y="21418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95F461E-63D3-87CE-4FA6-05C0CCC3508C}"/>
              </a:ext>
            </a:extLst>
          </p:cNvPr>
          <p:cNvCxnSpPr>
            <a:cxnSpLocks/>
          </p:cNvCxnSpPr>
          <p:nvPr/>
        </p:nvCxnSpPr>
        <p:spPr>
          <a:xfrm>
            <a:off x="2240918" y="13467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804BBE73-9BBB-DD2E-DE0B-79CDBE08B15F}"/>
              </a:ext>
            </a:extLst>
          </p:cNvPr>
          <p:cNvCxnSpPr>
            <a:cxnSpLocks/>
          </p:cNvCxnSpPr>
          <p:nvPr/>
        </p:nvCxnSpPr>
        <p:spPr>
          <a:xfrm>
            <a:off x="2240918" y="14674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E9428C5-5F98-085F-3495-9B5AB6FBD80A}"/>
              </a:ext>
            </a:extLst>
          </p:cNvPr>
          <p:cNvCxnSpPr>
            <a:cxnSpLocks/>
          </p:cNvCxnSpPr>
          <p:nvPr/>
        </p:nvCxnSpPr>
        <p:spPr>
          <a:xfrm>
            <a:off x="2240918" y="157672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19B8B5F-1D19-F1EB-2688-AEC5ABCF2E26}"/>
              </a:ext>
            </a:extLst>
          </p:cNvPr>
          <p:cNvCxnSpPr>
            <a:cxnSpLocks/>
          </p:cNvCxnSpPr>
          <p:nvPr/>
        </p:nvCxnSpPr>
        <p:spPr>
          <a:xfrm>
            <a:off x="4862970" y="146741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BF508B8-4122-4AD8-FF61-13BA478A3BD3}"/>
              </a:ext>
            </a:extLst>
          </p:cNvPr>
          <p:cNvCxnSpPr>
            <a:cxnSpLocks/>
          </p:cNvCxnSpPr>
          <p:nvPr/>
        </p:nvCxnSpPr>
        <p:spPr>
          <a:xfrm>
            <a:off x="4862970" y="20325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A04F1C5-0935-605C-10D3-568732B735B3}"/>
              </a:ext>
            </a:extLst>
          </p:cNvPr>
          <p:cNvCxnSpPr>
            <a:cxnSpLocks/>
          </p:cNvCxnSpPr>
          <p:nvPr/>
        </p:nvCxnSpPr>
        <p:spPr>
          <a:xfrm>
            <a:off x="4862970" y="26294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A43BB91-7B44-75C1-1138-60BE2B654C92}"/>
              </a:ext>
            </a:extLst>
          </p:cNvPr>
          <p:cNvCxnSpPr>
            <a:cxnSpLocks/>
          </p:cNvCxnSpPr>
          <p:nvPr/>
        </p:nvCxnSpPr>
        <p:spPr>
          <a:xfrm>
            <a:off x="4862970" y="3220007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64B7386-5901-27FD-432D-CBFCAFE6AD48}"/>
              </a:ext>
            </a:extLst>
          </p:cNvPr>
          <p:cNvCxnSpPr>
            <a:cxnSpLocks/>
          </p:cNvCxnSpPr>
          <p:nvPr/>
        </p:nvCxnSpPr>
        <p:spPr>
          <a:xfrm>
            <a:off x="6198133" y="2335617"/>
            <a:ext cx="106809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138C05E-738D-F0F7-BBB0-37F8B7375264}"/>
              </a:ext>
            </a:extLst>
          </p:cNvPr>
          <p:cNvSpPr/>
          <p:nvPr/>
        </p:nvSpPr>
        <p:spPr>
          <a:xfrm>
            <a:off x="3028003" y="129101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E03FF28-690D-5CCE-D020-02C2AE2FB974}"/>
              </a:ext>
            </a:extLst>
          </p:cNvPr>
          <p:cNvSpPr/>
          <p:nvPr/>
        </p:nvSpPr>
        <p:spPr>
          <a:xfrm>
            <a:off x="3028003" y="140770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9DC55B6-AB53-B19B-37A3-BACA7DF2DD1E}"/>
              </a:ext>
            </a:extLst>
          </p:cNvPr>
          <p:cNvSpPr/>
          <p:nvPr/>
        </p:nvSpPr>
        <p:spPr>
          <a:xfrm>
            <a:off x="3028003" y="152409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5CDD49B-2C37-E0FD-6742-BD0F18F8A509}"/>
              </a:ext>
            </a:extLst>
          </p:cNvPr>
          <p:cNvSpPr/>
          <p:nvPr/>
        </p:nvSpPr>
        <p:spPr>
          <a:xfrm>
            <a:off x="3028003" y="184844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11EC148F-0D46-C6B5-9AEC-D7E8B56AE123}"/>
              </a:ext>
            </a:extLst>
          </p:cNvPr>
          <p:cNvSpPr/>
          <p:nvPr/>
        </p:nvSpPr>
        <p:spPr>
          <a:xfrm>
            <a:off x="3028003" y="196512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F42D3C5-F4BD-EF9D-165F-B179C06DD14A}"/>
              </a:ext>
            </a:extLst>
          </p:cNvPr>
          <p:cNvSpPr/>
          <p:nvPr/>
        </p:nvSpPr>
        <p:spPr>
          <a:xfrm>
            <a:off x="3028003" y="208151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131CEE7-B16B-F103-5A2E-B3C64C398D54}"/>
              </a:ext>
            </a:extLst>
          </p:cNvPr>
          <p:cNvSpPr/>
          <p:nvPr/>
        </p:nvSpPr>
        <p:spPr>
          <a:xfrm>
            <a:off x="3029135" y="2455473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32E637C-EE78-ECBA-287A-83749D262AFD}"/>
              </a:ext>
            </a:extLst>
          </p:cNvPr>
          <p:cNvSpPr/>
          <p:nvPr/>
        </p:nvSpPr>
        <p:spPr>
          <a:xfrm>
            <a:off x="3029135" y="2572157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EB99CB-49E4-75DA-FAE8-2453BFBCA6F3}"/>
              </a:ext>
            </a:extLst>
          </p:cNvPr>
          <p:cNvSpPr/>
          <p:nvPr/>
        </p:nvSpPr>
        <p:spPr>
          <a:xfrm>
            <a:off x="3029135" y="2688545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0FFCD295-0278-9B28-17CD-B4AF48F9DA3F}"/>
              </a:ext>
            </a:extLst>
          </p:cNvPr>
          <p:cNvSpPr/>
          <p:nvPr/>
        </p:nvSpPr>
        <p:spPr>
          <a:xfrm>
            <a:off x="3028003" y="303839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CC35EF-1E92-06B7-2066-66FFBAD0F34B}"/>
              </a:ext>
            </a:extLst>
          </p:cNvPr>
          <p:cNvSpPr/>
          <p:nvPr/>
        </p:nvSpPr>
        <p:spPr>
          <a:xfrm>
            <a:off x="3028003" y="315507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028DC97-0B78-F6EF-28E1-ACE90A9ABF0E}"/>
              </a:ext>
            </a:extLst>
          </p:cNvPr>
          <p:cNvSpPr/>
          <p:nvPr/>
        </p:nvSpPr>
        <p:spPr>
          <a:xfrm>
            <a:off x="3028003" y="3271466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BEC0DDB-AA6A-A1E0-A00D-5980BE76CA57}"/>
              </a:ext>
            </a:extLst>
          </p:cNvPr>
          <p:cNvSpPr/>
          <p:nvPr/>
        </p:nvSpPr>
        <p:spPr>
          <a:xfrm>
            <a:off x="4757241" y="1368651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B38B95-3F12-CCFE-C753-F373121768B0}"/>
              </a:ext>
            </a:extLst>
          </p:cNvPr>
          <p:cNvSpPr/>
          <p:nvPr/>
        </p:nvSpPr>
        <p:spPr>
          <a:xfrm>
            <a:off x="4764306" y="1941863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42EE453-F85F-00FB-912E-E93CF5B42BC0}"/>
              </a:ext>
            </a:extLst>
          </p:cNvPr>
          <p:cNvSpPr/>
          <p:nvPr/>
        </p:nvSpPr>
        <p:spPr>
          <a:xfrm>
            <a:off x="4756313" y="2546089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94B5AF2-9045-5084-A709-61C0EAF1E7A5}"/>
              </a:ext>
            </a:extLst>
          </p:cNvPr>
          <p:cNvSpPr/>
          <p:nvPr/>
        </p:nvSpPr>
        <p:spPr>
          <a:xfrm>
            <a:off x="4756313" y="3142988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AAC6433-BB6F-FA5C-63EA-6F9A2F63DEAC}"/>
              </a:ext>
            </a:extLst>
          </p:cNvPr>
          <p:cNvSpPr/>
          <p:nvPr/>
        </p:nvSpPr>
        <p:spPr>
          <a:xfrm>
            <a:off x="6033547" y="2182041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6F561CD-9F69-A9FA-A3E8-FC613E1F4BE1}"/>
              </a:ext>
            </a:extLst>
          </p:cNvPr>
          <p:cNvSpPr/>
          <p:nvPr/>
        </p:nvSpPr>
        <p:spPr>
          <a:xfrm>
            <a:off x="6803971" y="2190555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835143E6-9990-DC37-30F3-F2C1277E8C72}"/>
              </a:ext>
            </a:extLst>
          </p:cNvPr>
          <p:cNvSpPr/>
          <p:nvPr/>
        </p:nvSpPr>
        <p:spPr>
          <a:xfrm>
            <a:off x="6627537" y="1230239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59DB83E-7297-5C38-03E1-B13F47AF8AB8}"/>
              </a:ext>
            </a:extLst>
          </p:cNvPr>
          <p:cNvSpPr txBox="1"/>
          <p:nvPr/>
        </p:nvSpPr>
        <p:spPr>
          <a:xfrm>
            <a:off x="6924619" y="1205305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: FIFO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9F91B23E-B03D-C8F1-4516-625B47D53A7C}"/>
              </a:ext>
            </a:extLst>
          </p:cNvPr>
          <p:cNvGrpSpPr/>
          <p:nvPr/>
        </p:nvGrpSpPr>
        <p:grpSpPr>
          <a:xfrm>
            <a:off x="1392466" y="1752579"/>
            <a:ext cx="789855" cy="467596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14DCE85-3D46-0765-BA9D-9311DD09AC6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B2AEF365-30B3-3CB2-6935-5C06EF94DDFB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D4655B5-0108-3CF0-DF84-7C1F591E413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AFF36E3-E6C3-6724-EA2C-2CE3B1E12625}"/>
              </a:ext>
            </a:extLst>
          </p:cNvPr>
          <p:cNvGrpSpPr/>
          <p:nvPr/>
        </p:nvGrpSpPr>
        <p:grpSpPr>
          <a:xfrm>
            <a:off x="1392466" y="1172854"/>
            <a:ext cx="789855" cy="467596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6DD8FFC-DCF7-4DDF-AA81-32D3D14FB149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9B12456F-B812-B733-4977-803676A0DB68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B535776D-9CDF-E381-4B74-31A762BD2DD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8EC5EEEB-C4EC-B7B1-2EB3-60C44C3E0591}"/>
              </a:ext>
            </a:extLst>
          </p:cNvPr>
          <p:cNvGrpSpPr/>
          <p:nvPr/>
        </p:nvGrpSpPr>
        <p:grpSpPr>
          <a:xfrm>
            <a:off x="1388292" y="2924139"/>
            <a:ext cx="789855" cy="467596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E5D99FFD-EEB6-C4BB-90EC-EE1C4E568731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8AB32FA0-CF92-AAAE-6649-137C41497029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D7302963-893D-17FE-72A4-E38681231B8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31AFF710-9C4A-AA73-71CF-DA1B5077613C}"/>
              </a:ext>
            </a:extLst>
          </p:cNvPr>
          <p:cNvGrpSpPr/>
          <p:nvPr/>
        </p:nvGrpSpPr>
        <p:grpSpPr>
          <a:xfrm>
            <a:off x="1388292" y="2344414"/>
            <a:ext cx="789855" cy="467596"/>
            <a:chOff x="4529553" y="894976"/>
            <a:chExt cx="2918997" cy="190284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843707E6-C32A-067F-C5F4-104109B95CC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C9B5355-55D3-A66A-AA89-95A23EFCA5CA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D2824743-7CD9-4EBD-0754-AB59287A79AB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DEB13585-EFDE-6BC8-E804-6596BC95D372}"/>
              </a:ext>
            </a:extLst>
          </p:cNvPr>
          <p:cNvSpPr txBox="1"/>
          <p:nvPr/>
        </p:nvSpPr>
        <p:spPr>
          <a:xfrm>
            <a:off x="3474109" y="82370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491D634F-2ADD-403E-D486-7CD1E76B5C6A}"/>
              </a:ext>
            </a:extLst>
          </p:cNvPr>
          <p:cNvSpPr txBox="1"/>
          <p:nvPr/>
        </p:nvSpPr>
        <p:spPr>
          <a:xfrm>
            <a:off x="5081573" y="82649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1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703E927B-E629-8E74-7C21-B18AC6D9C6B8}"/>
              </a:ext>
            </a:extLst>
          </p:cNvPr>
          <p:cNvCxnSpPr>
            <a:cxnSpLocks/>
          </p:cNvCxnSpPr>
          <p:nvPr/>
        </p:nvCxnSpPr>
        <p:spPr>
          <a:xfrm>
            <a:off x="765245" y="1093890"/>
            <a:ext cx="0" cy="3885765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E668587-E918-96AC-5C26-5259943D2B40}"/>
              </a:ext>
            </a:extLst>
          </p:cNvPr>
          <p:cNvCxnSpPr>
            <a:cxnSpLocks/>
          </p:cNvCxnSpPr>
          <p:nvPr/>
        </p:nvCxnSpPr>
        <p:spPr>
          <a:xfrm flipV="1">
            <a:off x="3336212" y="1230923"/>
            <a:ext cx="0" cy="3857523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9DA7EE1D-4414-3A80-026D-8B8584F98DB7}"/>
              </a:ext>
            </a:extLst>
          </p:cNvPr>
          <p:cNvCxnSpPr>
            <a:cxnSpLocks/>
          </p:cNvCxnSpPr>
          <p:nvPr/>
        </p:nvCxnSpPr>
        <p:spPr>
          <a:xfrm flipV="1">
            <a:off x="4123294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DA7B1240-DAD0-8098-7934-258012D9755A}"/>
              </a:ext>
            </a:extLst>
          </p:cNvPr>
          <p:cNvCxnSpPr>
            <a:cxnSpLocks/>
          </p:cNvCxnSpPr>
          <p:nvPr/>
        </p:nvCxnSpPr>
        <p:spPr>
          <a:xfrm flipH="1">
            <a:off x="3114840" y="5404586"/>
            <a:ext cx="1008454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F812EAC-7E85-2942-18B2-2DF41B1EFB4E}"/>
              </a:ext>
            </a:extLst>
          </p:cNvPr>
          <p:cNvCxnSpPr>
            <a:cxnSpLocks/>
          </p:cNvCxnSpPr>
          <p:nvPr/>
        </p:nvCxnSpPr>
        <p:spPr>
          <a:xfrm flipV="1">
            <a:off x="3114840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461A0C3B-AF15-A59A-D593-046E0F4D2367}"/>
              </a:ext>
            </a:extLst>
          </p:cNvPr>
          <p:cNvCxnSpPr/>
          <p:nvPr/>
        </p:nvCxnSpPr>
        <p:spPr>
          <a:xfrm>
            <a:off x="1868070" y="171728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54008476-1927-A6C2-F7F1-A364879B23B8}"/>
              </a:ext>
            </a:extLst>
          </p:cNvPr>
          <p:cNvCxnSpPr/>
          <p:nvPr/>
        </p:nvCxnSpPr>
        <p:spPr>
          <a:xfrm>
            <a:off x="1876700" y="3014080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85D27AD-15E1-C331-2BF8-4F093ABB33F0}"/>
              </a:ext>
            </a:extLst>
          </p:cNvPr>
          <p:cNvSpPr/>
          <p:nvPr/>
        </p:nvSpPr>
        <p:spPr>
          <a:xfrm>
            <a:off x="5226119" y="289851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CE77181-B08E-4F40-CF6F-62130E75EC1A}"/>
              </a:ext>
            </a:extLst>
          </p:cNvPr>
          <p:cNvSpPr/>
          <p:nvPr/>
        </p:nvSpPr>
        <p:spPr>
          <a:xfrm>
            <a:off x="5226119" y="1514778"/>
            <a:ext cx="1232575" cy="1188009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6D231E1B-7AE5-3CE8-CFAB-E36A2D2D0374}"/>
              </a:ext>
            </a:extLst>
          </p:cNvPr>
          <p:cNvSpPr/>
          <p:nvPr/>
        </p:nvSpPr>
        <p:spPr>
          <a:xfrm>
            <a:off x="5216530" y="3710543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0D9B10A-875B-02E5-A485-F8BADAE4944E}"/>
              </a:ext>
            </a:extLst>
          </p:cNvPr>
          <p:cNvSpPr/>
          <p:nvPr/>
        </p:nvSpPr>
        <p:spPr>
          <a:xfrm rot="16200000">
            <a:off x="5441517" y="3030610"/>
            <a:ext cx="3645490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5FB98DBE-F6E7-367A-A9B8-8F31A4B6C7A2}"/>
              </a:ext>
            </a:extLst>
          </p:cNvPr>
          <p:cNvCxnSpPr>
            <a:cxnSpLocks/>
          </p:cNvCxnSpPr>
          <p:nvPr/>
        </p:nvCxnSpPr>
        <p:spPr>
          <a:xfrm>
            <a:off x="6458694" y="2420464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293451D7-25D2-D813-415D-9BB2A6EEF7D7}"/>
              </a:ext>
            </a:extLst>
          </p:cNvPr>
          <p:cNvCxnSpPr>
            <a:cxnSpLocks/>
          </p:cNvCxnSpPr>
          <p:nvPr/>
        </p:nvCxnSpPr>
        <p:spPr>
          <a:xfrm>
            <a:off x="6458694" y="324470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1C051272-3F40-44D4-69F5-52EA12D6AF60}"/>
              </a:ext>
            </a:extLst>
          </p:cNvPr>
          <p:cNvCxnSpPr>
            <a:cxnSpLocks/>
          </p:cNvCxnSpPr>
          <p:nvPr/>
        </p:nvCxnSpPr>
        <p:spPr>
          <a:xfrm>
            <a:off x="6449105" y="4000481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2FC2177C-3A33-681A-B1BC-A88EADC75375}"/>
              </a:ext>
            </a:extLst>
          </p:cNvPr>
          <p:cNvSpPr txBox="1"/>
          <p:nvPr/>
        </p:nvSpPr>
        <p:spPr>
          <a:xfrm>
            <a:off x="5162751" y="5404586"/>
            <a:ext cx="1359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Vital block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E5A7A961-4686-7FAB-C935-B86C32E5188A}"/>
              </a:ext>
            </a:extLst>
          </p:cNvPr>
          <p:cNvCxnSpPr>
            <a:cxnSpLocks/>
          </p:cNvCxnSpPr>
          <p:nvPr/>
        </p:nvCxnSpPr>
        <p:spPr>
          <a:xfrm>
            <a:off x="7571175" y="3589143"/>
            <a:ext cx="330237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797F4278-FD43-918B-60BA-994FC875185E}"/>
              </a:ext>
            </a:extLst>
          </p:cNvPr>
          <p:cNvSpPr/>
          <p:nvPr/>
        </p:nvSpPr>
        <p:spPr>
          <a:xfrm>
            <a:off x="5216530" y="454644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77FA1213-CC00-CCA7-280E-0D819C0EEE88}"/>
              </a:ext>
            </a:extLst>
          </p:cNvPr>
          <p:cNvCxnSpPr>
            <a:cxnSpLocks/>
          </p:cNvCxnSpPr>
          <p:nvPr/>
        </p:nvCxnSpPr>
        <p:spPr>
          <a:xfrm>
            <a:off x="6449105" y="483637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FF17695-A99F-EDE4-8537-4750625C1AFE}"/>
              </a:ext>
            </a:extLst>
          </p:cNvPr>
          <p:cNvSpPr/>
          <p:nvPr/>
        </p:nvSpPr>
        <p:spPr>
          <a:xfrm>
            <a:off x="9321037" y="3294268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Link 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D20480B-0191-1DC5-6C8D-C8224D7E444C}"/>
              </a:ext>
            </a:extLst>
          </p:cNvPr>
          <p:cNvSpPr/>
          <p:nvPr/>
        </p:nvSpPr>
        <p:spPr>
          <a:xfrm>
            <a:off x="10873547" y="3274057"/>
            <a:ext cx="929471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B37DF82-3061-2BC0-EE12-69A14603B938}"/>
              </a:ext>
            </a:extLst>
          </p:cNvPr>
          <p:cNvSpPr/>
          <p:nvPr/>
        </p:nvSpPr>
        <p:spPr>
          <a:xfrm>
            <a:off x="7935197" y="3289167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2B3ED8D6-0D07-5B79-0AAB-5804D2602475}"/>
              </a:ext>
            </a:extLst>
          </p:cNvPr>
          <p:cNvSpPr/>
          <p:nvPr/>
        </p:nvSpPr>
        <p:spPr>
          <a:xfrm>
            <a:off x="2143354" y="1515301"/>
            <a:ext cx="1415559" cy="378935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Input throttling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type2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1F9FDA62-30B9-70DA-E057-DC79B70BBB65}"/>
              </a:ext>
            </a:extLst>
          </p:cNvPr>
          <p:cNvSpPr/>
          <p:nvPr/>
        </p:nvSpPr>
        <p:spPr>
          <a:xfrm>
            <a:off x="3829212" y="1515302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Incoming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0B7F2DF-0917-CEBB-98B9-C129F0EE7B1B}"/>
              </a:ext>
            </a:extLst>
          </p:cNvPr>
          <p:cNvSpPr/>
          <p:nvPr/>
        </p:nvSpPr>
        <p:spPr>
          <a:xfrm>
            <a:off x="2151984" y="2961327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152EB5C-6E90-5844-9FFC-C01180351FC4}"/>
              </a:ext>
            </a:extLst>
          </p:cNvPr>
          <p:cNvSpPr/>
          <p:nvPr/>
        </p:nvSpPr>
        <p:spPr>
          <a:xfrm>
            <a:off x="3830430" y="296132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B8A64D2-8D79-1FFF-8A17-D3ACDD60FC19}"/>
              </a:ext>
            </a:extLst>
          </p:cNvPr>
          <p:cNvCxnSpPr/>
          <p:nvPr/>
        </p:nvCxnSpPr>
        <p:spPr>
          <a:xfrm>
            <a:off x="1876700" y="320760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3D36574-8A21-09CA-F0D5-D1FEF1BC71B7}"/>
              </a:ext>
            </a:extLst>
          </p:cNvPr>
          <p:cNvSpPr/>
          <p:nvPr/>
        </p:nvSpPr>
        <p:spPr>
          <a:xfrm>
            <a:off x="2151984" y="315485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96FCFC50-059A-51FC-21CD-7140D4FB2C08}"/>
              </a:ext>
            </a:extLst>
          </p:cNvPr>
          <p:cNvSpPr/>
          <p:nvPr/>
        </p:nvSpPr>
        <p:spPr>
          <a:xfrm>
            <a:off x="3830430" y="315485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6553B75-621F-E8C4-1B70-945A115AF012}"/>
              </a:ext>
            </a:extLst>
          </p:cNvPr>
          <p:cNvCxnSpPr/>
          <p:nvPr/>
        </p:nvCxnSpPr>
        <p:spPr>
          <a:xfrm>
            <a:off x="1868070" y="339496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44A2A673-5BE4-AB8A-4738-919759AC5DE8}"/>
              </a:ext>
            </a:extLst>
          </p:cNvPr>
          <p:cNvSpPr/>
          <p:nvPr/>
        </p:nvSpPr>
        <p:spPr>
          <a:xfrm>
            <a:off x="2143354" y="334221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C2E3739F-42B4-7848-CC6C-21E218FB5D7D}"/>
              </a:ext>
            </a:extLst>
          </p:cNvPr>
          <p:cNvSpPr/>
          <p:nvPr/>
        </p:nvSpPr>
        <p:spPr>
          <a:xfrm>
            <a:off x="3821800" y="334221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150C9DC4-6FBD-C364-93C5-B7433663BF2B}"/>
              </a:ext>
            </a:extLst>
          </p:cNvPr>
          <p:cNvCxnSpPr/>
          <p:nvPr/>
        </p:nvCxnSpPr>
        <p:spPr>
          <a:xfrm>
            <a:off x="1868350" y="3832802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16921EE6-3253-8B20-0D45-A50668F9BF46}"/>
              </a:ext>
            </a:extLst>
          </p:cNvPr>
          <p:cNvSpPr/>
          <p:nvPr/>
        </p:nvSpPr>
        <p:spPr>
          <a:xfrm>
            <a:off x="2143634" y="3780049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740FB66-FDCD-F07D-05D0-9EC0EA914EEE}"/>
              </a:ext>
            </a:extLst>
          </p:cNvPr>
          <p:cNvSpPr/>
          <p:nvPr/>
        </p:nvSpPr>
        <p:spPr>
          <a:xfrm>
            <a:off x="3822080" y="37800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E53AF8C8-7C21-DDE4-25FE-95A8F3EB02B6}"/>
              </a:ext>
            </a:extLst>
          </p:cNvPr>
          <p:cNvCxnSpPr/>
          <p:nvPr/>
        </p:nvCxnSpPr>
        <p:spPr>
          <a:xfrm>
            <a:off x="1868350" y="402632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0DD51D9-4785-E672-BA7C-91FCA6EA920D}"/>
              </a:ext>
            </a:extLst>
          </p:cNvPr>
          <p:cNvSpPr/>
          <p:nvPr/>
        </p:nvSpPr>
        <p:spPr>
          <a:xfrm>
            <a:off x="2143634" y="397357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99D3C2E-DC60-1CC1-9FD2-49F060BF65EB}"/>
              </a:ext>
            </a:extLst>
          </p:cNvPr>
          <p:cNvSpPr/>
          <p:nvPr/>
        </p:nvSpPr>
        <p:spPr>
          <a:xfrm>
            <a:off x="3822080" y="397357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6" name="直線矢印コネクタ 105">
            <a:extLst>
              <a:ext uri="{FF2B5EF4-FFF2-40B4-BE49-F238E27FC236}">
                <a16:creationId xmlns:a16="http://schemas.microsoft.com/office/drawing/2014/main" id="{5559889D-895B-0B62-DAC4-46FA31DE50E7}"/>
              </a:ext>
            </a:extLst>
          </p:cNvPr>
          <p:cNvCxnSpPr/>
          <p:nvPr/>
        </p:nvCxnSpPr>
        <p:spPr>
          <a:xfrm>
            <a:off x="1859720" y="421368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757CA0B0-19DB-BD31-E22B-912A5392E986}"/>
              </a:ext>
            </a:extLst>
          </p:cNvPr>
          <p:cNvSpPr/>
          <p:nvPr/>
        </p:nvSpPr>
        <p:spPr>
          <a:xfrm>
            <a:off x="2135004" y="416093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5E4349B3-D2E0-E389-BEC1-99712E03CC6A}"/>
              </a:ext>
            </a:extLst>
          </p:cNvPr>
          <p:cNvSpPr/>
          <p:nvPr/>
        </p:nvSpPr>
        <p:spPr>
          <a:xfrm>
            <a:off x="3813450" y="416093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4F7EDD44-A518-739A-BDEA-2B73CE9C715D}"/>
              </a:ext>
            </a:extLst>
          </p:cNvPr>
          <p:cNvCxnSpPr/>
          <p:nvPr/>
        </p:nvCxnSpPr>
        <p:spPr>
          <a:xfrm>
            <a:off x="1868350" y="465152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7848E541-E74F-0633-F38D-1014C6851454}"/>
              </a:ext>
            </a:extLst>
          </p:cNvPr>
          <p:cNvSpPr/>
          <p:nvPr/>
        </p:nvSpPr>
        <p:spPr>
          <a:xfrm>
            <a:off x="2143634" y="459877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AD7E02B-23DA-5DCE-504C-F10EEAE627C4}"/>
              </a:ext>
            </a:extLst>
          </p:cNvPr>
          <p:cNvSpPr/>
          <p:nvPr/>
        </p:nvSpPr>
        <p:spPr>
          <a:xfrm>
            <a:off x="3822080" y="459877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419B0D31-56A0-230B-D494-C0A4B4543017}"/>
              </a:ext>
            </a:extLst>
          </p:cNvPr>
          <p:cNvCxnSpPr/>
          <p:nvPr/>
        </p:nvCxnSpPr>
        <p:spPr>
          <a:xfrm>
            <a:off x="1868350" y="484504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D3DED343-BDE1-7A70-F20E-C6FA3DCBFA13}"/>
              </a:ext>
            </a:extLst>
          </p:cNvPr>
          <p:cNvSpPr/>
          <p:nvPr/>
        </p:nvSpPr>
        <p:spPr>
          <a:xfrm>
            <a:off x="2143634" y="4792293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DDB2A348-7A81-A04F-8383-DC57B1F60A49}"/>
              </a:ext>
            </a:extLst>
          </p:cNvPr>
          <p:cNvSpPr/>
          <p:nvPr/>
        </p:nvSpPr>
        <p:spPr>
          <a:xfrm>
            <a:off x="3822080" y="479229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5" name="直線矢印コネクタ 114">
            <a:extLst>
              <a:ext uri="{FF2B5EF4-FFF2-40B4-BE49-F238E27FC236}">
                <a16:creationId xmlns:a16="http://schemas.microsoft.com/office/drawing/2014/main" id="{8F922A38-A7FE-D9B7-B3EA-9F39475F09E7}"/>
              </a:ext>
            </a:extLst>
          </p:cNvPr>
          <p:cNvCxnSpPr/>
          <p:nvPr/>
        </p:nvCxnSpPr>
        <p:spPr>
          <a:xfrm>
            <a:off x="1859720" y="5032408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84D4457C-C3C3-9433-D294-C1F07E6592CD}"/>
              </a:ext>
            </a:extLst>
          </p:cNvPr>
          <p:cNvSpPr/>
          <p:nvPr/>
        </p:nvSpPr>
        <p:spPr>
          <a:xfrm>
            <a:off x="2135004" y="4979655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48E5CC68-030A-5F20-25C6-603442511072}"/>
              </a:ext>
            </a:extLst>
          </p:cNvPr>
          <p:cNvSpPr/>
          <p:nvPr/>
        </p:nvSpPr>
        <p:spPr>
          <a:xfrm>
            <a:off x="3813450" y="4979655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62EA6A1B-A1B8-A230-BA55-9992F9719EAD}"/>
              </a:ext>
            </a:extLst>
          </p:cNvPr>
          <p:cNvCxnSpPr/>
          <p:nvPr/>
        </p:nvCxnSpPr>
        <p:spPr>
          <a:xfrm>
            <a:off x="1868350" y="228585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0AC50088-DD8D-829D-2AF3-508325D95E27}"/>
              </a:ext>
            </a:extLst>
          </p:cNvPr>
          <p:cNvSpPr/>
          <p:nvPr/>
        </p:nvSpPr>
        <p:spPr>
          <a:xfrm>
            <a:off x="2143634" y="223310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29B85AF-4138-A089-C8D1-36C4F62A2067}"/>
              </a:ext>
            </a:extLst>
          </p:cNvPr>
          <p:cNvSpPr/>
          <p:nvPr/>
        </p:nvSpPr>
        <p:spPr>
          <a:xfrm>
            <a:off x="3822080" y="223310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1" name="直線矢印コネクタ 120">
            <a:extLst>
              <a:ext uri="{FF2B5EF4-FFF2-40B4-BE49-F238E27FC236}">
                <a16:creationId xmlns:a16="http://schemas.microsoft.com/office/drawing/2014/main" id="{90EEA387-6D44-8434-A380-3A715ACF71F8}"/>
              </a:ext>
            </a:extLst>
          </p:cNvPr>
          <p:cNvCxnSpPr/>
          <p:nvPr/>
        </p:nvCxnSpPr>
        <p:spPr>
          <a:xfrm>
            <a:off x="1859720" y="247321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C964C6CE-4578-8C4A-A7E1-281FC7269199}"/>
              </a:ext>
            </a:extLst>
          </p:cNvPr>
          <p:cNvSpPr/>
          <p:nvPr/>
        </p:nvSpPr>
        <p:spPr>
          <a:xfrm>
            <a:off x="2135004" y="242046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AA30FD36-6AAC-9B9A-ED24-5F78C5B2B86E}"/>
              </a:ext>
            </a:extLst>
          </p:cNvPr>
          <p:cNvSpPr/>
          <p:nvPr/>
        </p:nvSpPr>
        <p:spPr>
          <a:xfrm>
            <a:off x="3813450" y="24204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D0922437-9D4E-33F8-A1A3-2A816E9CAB03}"/>
              </a:ext>
            </a:extLst>
          </p:cNvPr>
          <p:cNvSpPr txBox="1"/>
          <p:nvPr/>
        </p:nvSpPr>
        <p:spPr>
          <a:xfrm>
            <a:off x="1441036" y="1162253"/>
            <a:ext cx="1673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Stop the TDC data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92B69A1-762D-62D4-9C8F-C4D9AA09736D}"/>
              </a:ext>
            </a:extLst>
          </p:cNvPr>
          <p:cNvSpPr txBox="1"/>
          <p:nvPr/>
        </p:nvSpPr>
        <p:spPr>
          <a:xfrm>
            <a:off x="2654767" y="5486352"/>
            <a:ext cx="2167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26" name="直線矢印コネクタ 125">
            <a:extLst>
              <a:ext uri="{FF2B5EF4-FFF2-40B4-BE49-F238E27FC236}">
                <a16:creationId xmlns:a16="http://schemas.microsoft.com/office/drawing/2014/main" id="{61DD368B-0C87-712D-9384-BD703D2F0524}"/>
              </a:ext>
            </a:extLst>
          </p:cNvPr>
          <p:cNvCxnSpPr>
            <a:cxnSpLocks/>
          </p:cNvCxnSpPr>
          <p:nvPr/>
        </p:nvCxnSpPr>
        <p:spPr>
          <a:xfrm>
            <a:off x="8788466" y="2961327"/>
            <a:ext cx="0" cy="32784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27" name="直線矢印コネクタ 126">
            <a:extLst>
              <a:ext uri="{FF2B5EF4-FFF2-40B4-BE49-F238E27FC236}">
                <a16:creationId xmlns:a16="http://schemas.microsoft.com/office/drawing/2014/main" id="{4737735D-688F-B32B-A7AB-064248E9061D}"/>
              </a:ext>
            </a:extLst>
          </p:cNvPr>
          <p:cNvCxnSpPr>
            <a:cxnSpLocks/>
          </p:cNvCxnSpPr>
          <p:nvPr/>
        </p:nvCxnSpPr>
        <p:spPr>
          <a:xfrm flipH="1">
            <a:off x="8788466" y="2961575"/>
            <a:ext cx="811406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D1AFC9E4-505B-B395-F959-04808826A0B7}"/>
              </a:ext>
            </a:extLst>
          </p:cNvPr>
          <p:cNvCxnSpPr>
            <a:cxnSpLocks/>
          </p:cNvCxnSpPr>
          <p:nvPr/>
        </p:nvCxnSpPr>
        <p:spPr>
          <a:xfrm flipV="1">
            <a:off x="9599872" y="2962802"/>
            <a:ext cx="0" cy="326365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B9E8AD39-E71A-AC54-584F-3A9CBE0D11F7}"/>
              </a:ext>
            </a:extLst>
          </p:cNvPr>
          <p:cNvSpPr txBox="1"/>
          <p:nvPr/>
        </p:nvSpPr>
        <p:spPr>
          <a:xfrm>
            <a:off x="8565357" y="2473217"/>
            <a:ext cx="222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840CCE8D-C7ED-1C8F-1685-CA4987D644DE}"/>
              </a:ext>
            </a:extLst>
          </p:cNvPr>
          <p:cNvCxnSpPr>
            <a:cxnSpLocks/>
          </p:cNvCxnSpPr>
          <p:nvPr/>
        </p:nvCxnSpPr>
        <p:spPr>
          <a:xfrm>
            <a:off x="8250162" y="1230923"/>
            <a:ext cx="0" cy="2058244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7383EE62-09E5-966D-1124-98002AECE73C}"/>
              </a:ext>
            </a:extLst>
          </p:cNvPr>
          <p:cNvCxnSpPr>
            <a:cxnSpLocks/>
          </p:cNvCxnSpPr>
          <p:nvPr/>
        </p:nvCxnSpPr>
        <p:spPr>
          <a:xfrm flipH="1">
            <a:off x="3336212" y="1230923"/>
            <a:ext cx="4913950" cy="0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DD65FBFA-8048-4241-4E57-2B481703976B}"/>
              </a:ext>
            </a:extLst>
          </p:cNvPr>
          <p:cNvSpPr txBox="1"/>
          <p:nvPr/>
        </p:nvSpPr>
        <p:spPr>
          <a:xfrm>
            <a:off x="4643022" y="911233"/>
            <a:ext cx="280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Input throttling type2 is working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5B7A1AD4-FB96-3501-ED81-E484927A1D3D}"/>
              </a:ext>
            </a:extLst>
          </p:cNvPr>
          <p:cNvSpPr/>
          <p:nvPr/>
        </p:nvSpPr>
        <p:spPr>
          <a:xfrm>
            <a:off x="232293" y="469986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HBF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1596F8E-0862-25B3-9E12-25CE93EC2D3D}"/>
              </a:ext>
            </a:extLst>
          </p:cNvPr>
          <p:cNvSpPr/>
          <p:nvPr/>
        </p:nvSpPr>
        <p:spPr>
          <a:xfrm>
            <a:off x="223054" y="1514778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Delimiter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kern="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Inserter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17A28-97F0-CF23-FEC3-3B51B9E7459E}"/>
              </a:ext>
            </a:extLst>
          </p:cNvPr>
          <p:cNvSpPr/>
          <p:nvPr/>
        </p:nvSpPr>
        <p:spPr>
          <a:xfrm>
            <a:off x="245384" y="2944121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1305F6-53AC-3EBD-1174-C224222D5ED8}"/>
              </a:ext>
            </a:extLst>
          </p:cNvPr>
          <p:cNvSpPr/>
          <p:nvPr/>
        </p:nvSpPr>
        <p:spPr>
          <a:xfrm>
            <a:off x="245384" y="313764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6E6000-A513-0396-FA4E-B6D63AA76959}"/>
              </a:ext>
            </a:extLst>
          </p:cNvPr>
          <p:cNvSpPr/>
          <p:nvPr/>
        </p:nvSpPr>
        <p:spPr>
          <a:xfrm>
            <a:off x="236754" y="332500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9881597-DAB3-5FD0-8E76-A209AD14FAED}"/>
              </a:ext>
            </a:extLst>
          </p:cNvPr>
          <p:cNvSpPr/>
          <p:nvPr/>
        </p:nvSpPr>
        <p:spPr>
          <a:xfrm>
            <a:off x="237034" y="376284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1F0E74-15BF-C631-237D-4281080CABBD}"/>
              </a:ext>
            </a:extLst>
          </p:cNvPr>
          <p:cNvSpPr/>
          <p:nvPr/>
        </p:nvSpPr>
        <p:spPr>
          <a:xfrm>
            <a:off x="237034" y="395636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7306BB-8005-A178-9D05-36CCD4E37A41}"/>
              </a:ext>
            </a:extLst>
          </p:cNvPr>
          <p:cNvSpPr/>
          <p:nvPr/>
        </p:nvSpPr>
        <p:spPr>
          <a:xfrm>
            <a:off x="228404" y="414372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37C2695-0764-E161-F65F-4EAE820D830B}"/>
              </a:ext>
            </a:extLst>
          </p:cNvPr>
          <p:cNvSpPr/>
          <p:nvPr/>
        </p:nvSpPr>
        <p:spPr>
          <a:xfrm>
            <a:off x="237034" y="45815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01E80E9-2460-AB3C-D8BF-25D59A183F38}"/>
              </a:ext>
            </a:extLst>
          </p:cNvPr>
          <p:cNvSpPr/>
          <p:nvPr/>
        </p:nvSpPr>
        <p:spPr>
          <a:xfrm>
            <a:off x="237034" y="477508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9C913CA-2B8B-7BD5-30B0-D205DE04E3A8}"/>
              </a:ext>
            </a:extLst>
          </p:cNvPr>
          <p:cNvSpPr/>
          <p:nvPr/>
        </p:nvSpPr>
        <p:spPr>
          <a:xfrm>
            <a:off x="228404" y="49624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4BBC6F1-D5FA-F70E-B81D-0AE60A7DA939}"/>
              </a:ext>
            </a:extLst>
          </p:cNvPr>
          <p:cNvSpPr/>
          <p:nvPr/>
        </p:nvSpPr>
        <p:spPr>
          <a:xfrm>
            <a:off x="237034" y="221589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4BDAC93-9A71-C9CB-0152-2B8B5C409C60}"/>
              </a:ext>
            </a:extLst>
          </p:cNvPr>
          <p:cNvSpPr/>
          <p:nvPr/>
        </p:nvSpPr>
        <p:spPr>
          <a:xfrm>
            <a:off x="228404" y="240325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8678F4E-9BFC-BA7B-6EF7-0C0C50D6BB82}"/>
              </a:ext>
            </a:extLst>
          </p:cNvPr>
          <p:cNvSpPr txBox="1"/>
          <p:nvPr/>
        </p:nvSpPr>
        <p:spPr>
          <a:xfrm>
            <a:off x="1189621" y="1574976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8505B1-A5AB-EE9F-74BA-ED3F1A45CD31}"/>
              </a:ext>
            </a:extLst>
          </p:cNvPr>
          <p:cNvSpPr txBox="1"/>
          <p:nvPr/>
        </p:nvSpPr>
        <p:spPr>
          <a:xfrm>
            <a:off x="1205983" y="215351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036DE1-4B53-3EC9-41F7-B8CA33ACFB5A}"/>
              </a:ext>
            </a:extLst>
          </p:cNvPr>
          <p:cNvSpPr txBox="1"/>
          <p:nvPr/>
        </p:nvSpPr>
        <p:spPr>
          <a:xfrm>
            <a:off x="1205983" y="235002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AA186-8228-D5AC-82DF-03C753A64CA1}"/>
              </a:ext>
            </a:extLst>
          </p:cNvPr>
          <p:cNvSpPr txBox="1"/>
          <p:nvPr/>
        </p:nvSpPr>
        <p:spPr>
          <a:xfrm>
            <a:off x="1189717" y="2875135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4BC4985-1219-FCFC-D40D-B3D9A33F016F}"/>
              </a:ext>
            </a:extLst>
          </p:cNvPr>
          <p:cNvSpPr txBox="1"/>
          <p:nvPr/>
        </p:nvSpPr>
        <p:spPr>
          <a:xfrm>
            <a:off x="1189717" y="307165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0E5E056-48F5-585A-D21F-F8FEAF2DCFC1}"/>
              </a:ext>
            </a:extLst>
          </p:cNvPr>
          <p:cNvSpPr txBox="1"/>
          <p:nvPr/>
        </p:nvSpPr>
        <p:spPr>
          <a:xfrm>
            <a:off x="1192622" y="3268001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50376FE-3E64-6025-EDBB-944E2E657453}"/>
              </a:ext>
            </a:extLst>
          </p:cNvPr>
          <p:cNvSpPr txBox="1"/>
          <p:nvPr/>
        </p:nvSpPr>
        <p:spPr>
          <a:xfrm>
            <a:off x="1191402" y="3704807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D8ED0B7-C5E6-3EBB-3975-599BEBC5DCB3}"/>
              </a:ext>
            </a:extLst>
          </p:cNvPr>
          <p:cNvSpPr txBox="1"/>
          <p:nvPr/>
        </p:nvSpPr>
        <p:spPr>
          <a:xfrm>
            <a:off x="1191402" y="3901324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DE0CD0D-636E-457B-5911-E9ED64BD01C6}"/>
              </a:ext>
            </a:extLst>
          </p:cNvPr>
          <p:cNvSpPr txBox="1"/>
          <p:nvPr/>
        </p:nvSpPr>
        <p:spPr>
          <a:xfrm>
            <a:off x="1194307" y="4097673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0A6B66-E841-D073-B223-C6DD54281E2A}"/>
              </a:ext>
            </a:extLst>
          </p:cNvPr>
          <p:cNvSpPr txBox="1"/>
          <p:nvPr/>
        </p:nvSpPr>
        <p:spPr>
          <a:xfrm>
            <a:off x="1201491" y="450889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173A7D1-C8CA-BDA6-1BE0-9A81E4E6DCE0}"/>
              </a:ext>
            </a:extLst>
          </p:cNvPr>
          <p:cNvSpPr txBox="1"/>
          <p:nvPr/>
        </p:nvSpPr>
        <p:spPr>
          <a:xfrm>
            <a:off x="1201491" y="470540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B3C01C13-BE08-317E-51E8-30A3C0A580C2}"/>
              </a:ext>
            </a:extLst>
          </p:cNvPr>
          <p:cNvSpPr txBox="1"/>
          <p:nvPr/>
        </p:nvSpPr>
        <p:spPr>
          <a:xfrm>
            <a:off x="1204396" y="4901758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</p:spTree>
    <p:extLst>
      <p:ext uri="{BB962C8B-B14F-4D97-AF65-F5344CB8AC3E}">
        <p14:creationId xmlns:p14="http://schemas.microsoft.com/office/powerpoint/2010/main" val="3256076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5160BF1-D680-C19A-1115-63B78CF7A2D7}"/>
              </a:ext>
            </a:extLst>
          </p:cNvPr>
          <p:cNvGrpSpPr/>
          <p:nvPr/>
        </p:nvGrpSpPr>
        <p:grpSpPr>
          <a:xfrm>
            <a:off x="835170" y="1310190"/>
            <a:ext cx="9445494" cy="1369636"/>
            <a:chOff x="835170" y="1310190"/>
            <a:chExt cx="9445494" cy="1369636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4ACE0A-80FB-7311-07C0-D45520AC61FE}"/>
                </a:ext>
              </a:extLst>
            </p:cNvPr>
            <p:cNvSpPr/>
            <p:nvPr/>
          </p:nvSpPr>
          <p:spPr>
            <a:xfrm>
              <a:off x="33226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0EFD8F5-10F1-07CD-A3B9-138CAAA1445A}"/>
                </a:ext>
              </a:extLst>
            </p:cNvPr>
            <p:cNvSpPr/>
            <p:nvPr/>
          </p:nvSpPr>
          <p:spPr>
            <a:xfrm>
              <a:off x="33988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ACB1017-8220-49D0-4BD6-4356C8063A1B}"/>
                </a:ext>
              </a:extLst>
            </p:cNvPr>
            <p:cNvSpPr/>
            <p:nvPr/>
          </p:nvSpPr>
          <p:spPr>
            <a:xfrm>
              <a:off x="3475022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C136C40-F447-30B4-052B-F5741CA4BFA9}"/>
                </a:ext>
              </a:extLst>
            </p:cNvPr>
            <p:cNvSpPr/>
            <p:nvPr/>
          </p:nvSpPr>
          <p:spPr>
            <a:xfrm>
              <a:off x="50272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F69D2F4-AA4B-EDE6-CC3B-36AAA8528772}"/>
                </a:ext>
              </a:extLst>
            </p:cNvPr>
            <p:cNvSpPr/>
            <p:nvPr/>
          </p:nvSpPr>
          <p:spPr>
            <a:xfrm>
              <a:off x="51034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070B73B-8030-CB99-B561-7E754BACC3D9}"/>
                </a:ext>
              </a:extLst>
            </p:cNvPr>
            <p:cNvSpPr/>
            <p:nvPr/>
          </p:nvSpPr>
          <p:spPr>
            <a:xfrm>
              <a:off x="5179639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5D77E0BF-C19E-4157-A9CE-B0A2709C8E69}"/>
                </a:ext>
              </a:extLst>
            </p:cNvPr>
            <p:cNvSpPr/>
            <p:nvPr/>
          </p:nvSpPr>
          <p:spPr>
            <a:xfrm>
              <a:off x="67318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4D42903-50F6-55A8-5B85-F3F2EE97EEC8}"/>
                </a:ext>
              </a:extLst>
            </p:cNvPr>
            <p:cNvSpPr/>
            <p:nvPr/>
          </p:nvSpPr>
          <p:spPr>
            <a:xfrm>
              <a:off x="68080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6213378-C154-4F33-0082-E99167B69D72}"/>
                </a:ext>
              </a:extLst>
            </p:cNvPr>
            <p:cNvSpPr/>
            <p:nvPr/>
          </p:nvSpPr>
          <p:spPr>
            <a:xfrm>
              <a:off x="6884256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82C6E9CA-F759-E6A3-559B-19AD0A13C692}"/>
                </a:ext>
              </a:extLst>
            </p:cNvPr>
            <p:cNvSpPr/>
            <p:nvPr/>
          </p:nvSpPr>
          <p:spPr>
            <a:xfrm>
              <a:off x="84364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02E3EC01-2BAA-1DAB-CFB7-56787E4203A3}"/>
                </a:ext>
              </a:extLst>
            </p:cNvPr>
            <p:cNvSpPr/>
            <p:nvPr/>
          </p:nvSpPr>
          <p:spPr>
            <a:xfrm>
              <a:off x="85126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0A960E7-D0D5-F671-E546-150D2C0CAE3D}"/>
                </a:ext>
              </a:extLst>
            </p:cNvPr>
            <p:cNvSpPr/>
            <p:nvPr/>
          </p:nvSpPr>
          <p:spPr>
            <a:xfrm>
              <a:off x="8588873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35D96E3D-A145-CC54-98FB-B97DA6FCDC83}"/>
                </a:ext>
              </a:extLst>
            </p:cNvPr>
            <p:cNvSpPr/>
            <p:nvPr/>
          </p:nvSpPr>
          <p:spPr>
            <a:xfrm>
              <a:off x="101410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CCF16CC0-05DC-FCDF-F9C1-BB1E0772B9A3}"/>
                </a:ext>
              </a:extLst>
            </p:cNvPr>
            <p:cNvSpPr/>
            <p:nvPr/>
          </p:nvSpPr>
          <p:spPr>
            <a:xfrm>
              <a:off x="102172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567F76DF-DD27-3F7C-75A4-5C640A3F1803}"/>
                </a:ext>
              </a:extLst>
            </p:cNvPr>
            <p:cNvSpPr txBox="1"/>
            <p:nvPr/>
          </p:nvSpPr>
          <p:spPr>
            <a:xfrm>
              <a:off x="835170" y="1915737"/>
              <a:ext cx="162904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Heartbeat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delimiter</a:t>
              </a: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87FEAF-B284-58DD-FEDC-75CFB45A431F}"/>
                </a:ext>
              </a:extLst>
            </p:cNvPr>
            <p:cNvSpPr/>
            <p:nvPr/>
          </p:nvSpPr>
          <p:spPr>
            <a:xfrm>
              <a:off x="16180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6EFB551A-A167-E167-4340-4A4C66E0116D}"/>
                </a:ext>
              </a:extLst>
            </p:cNvPr>
            <p:cNvSpPr/>
            <p:nvPr/>
          </p:nvSpPr>
          <p:spPr>
            <a:xfrm>
              <a:off x="16942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7B90767-B293-86A0-1ED0-DD3382C6F1FF}"/>
                </a:ext>
              </a:extLst>
            </p:cNvPr>
            <p:cNvCxnSpPr>
              <a:cxnSpLocks/>
            </p:cNvCxnSpPr>
            <p:nvPr/>
          </p:nvCxnSpPr>
          <p:spPr>
            <a:xfrm>
              <a:off x="2707218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94A816E5-67B8-EFF8-3148-3AB99EA532CE}"/>
                </a:ext>
              </a:extLst>
            </p:cNvPr>
            <p:cNvSpPr txBox="1"/>
            <p:nvPr/>
          </p:nvSpPr>
          <p:spPr>
            <a:xfrm>
              <a:off x="2095510" y="1359664"/>
              <a:ext cx="122341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  <a:endParaRPr lang="en-US" altLang="ja-JP" sz="14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connecti</a:t>
              </a:r>
              <a:r>
                <a:rPr lang="en-US" altLang="ja-JP" sz="14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on</a:t>
              </a:r>
              <a:endParaRPr lang="en-US" altLang="ja-JP" sz="14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0BA294BE-25F3-B07E-7F0A-241E8C998FCA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C8CBEFB4-FAC4-7054-94D5-78BAEBE1EEC9}"/>
                </a:ext>
              </a:extLst>
            </p:cNvPr>
            <p:cNvSpPr txBox="1"/>
            <p:nvPr/>
          </p:nvSpPr>
          <p:spPr>
            <a:xfrm>
              <a:off x="9082816" y="1310190"/>
              <a:ext cx="95770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close</a:t>
              </a:r>
            </a:p>
          </p:txBody>
        </p: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6227DDE0-D87F-C3A4-3B50-76EFDDD3F857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7C6BED46-E666-ABC7-BFF8-E1A929B7043F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0F7B472A-3DAB-FDF6-5ECE-42276675EC39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261857"/>
              <a:ext cx="6090719" cy="0"/>
            </a:xfrm>
            <a:prstGeom prst="straightConnector1">
              <a:avLst/>
            </a:prstGeom>
            <a:ln w="19050">
              <a:headEnd type="arrow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E2F5733B-157A-9661-6885-3A41F7F0F0A9}"/>
                </a:ext>
              </a:extLst>
            </p:cNvPr>
            <p:cNvSpPr txBox="1"/>
            <p:nvPr/>
          </p:nvSpPr>
          <p:spPr>
            <a:xfrm>
              <a:off x="5307745" y="1882884"/>
              <a:ext cx="31604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600" dirty="0">
                  <a:solidFill>
                    <a:srgbClr val="000000"/>
                  </a:solidFill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Data in this period are sent</a:t>
              </a:r>
              <a:endParaRPr lang="en-US" altLang="ja-JP" sz="16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</p:grp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5854D84-9F66-3F6F-614E-CF0CA31766C0}"/>
              </a:ext>
            </a:extLst>
          </p:cNvPr>
          <p:cNvSpPr/>
          <p:nvPr/>
        </p:nvSpPr>
        <p:spPr>
          <a:xfrm>
            <a:off x="27616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0CE537B-D713-40E2-1B5F-7CBBCF2396D2}"/>
              </a:ext>
            </a:extLst>
          </p:cNvPr>
          <p:cNvSpPr/>
          <p:nvPr/>
        </p:nvSpPr>
        <p:spPr>
          <a:xfrm>
            <a:off x="28378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E3CC0E8-9F70-61DE-4AC5-E5DC939971D9}"/>
              </a:ext>
            </a:extLst>
          </p:cNvPr>
          <p:cNvSpPr/>
          <p:nvPr/>
        </p:nvSpPr>
        <p:spPr>
          <a:xfrm>
            <a:off x="2914045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203C951-16B4-A673-C5D5-871EFC2CBD82}"/>
              </a:ext>
            </a:extLst>
          </p:cNvPr>
          <p:cNvSpPr/>
          <p:nvPr/>
        </p:nvSpPr>
        <p:spPr>
          <a:xfrm>
            <a:off x="62135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3DE82F85-C40E-5CC8-3071-13C637141F8A}"/>
              </a:ext>
            </a:extLst>
          </p:cNvPr>
          <p:cNvSpPr/>
          <p:nvPr/>
        </p:nvSpPr>
        <p:spPr>
          <a:xfrm>
            <a:off x="62897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DCB1EC8F-9460-230B-EFDF-C10BE83A4761}"/>
              </a:ext>
            </a:extLst>
          </p:cNvPr>
          <p:cNvSpPr/>
          <p:nvPr/>
        </p:nvSpPr>
        <p:spPr>
          <a:xfrm>
            <a:off x="5247230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21E2B05E-C445-4EEB-15FB-006D03B99903}"/>
              </a:ext>
            </a:extLst>
          </p:cNvPr>
          <p:cNvSpPr/>
          <p:nvPr/>
        </p:nvSpPr>
        <p:spPr>
          <a:xfrm>
            <a:off x="3867570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1C0CC33-3EF8-0172-B208-1841FFBD1892}"/>
              </a:ext>
            </a:extLst>
          </p:cNvPr>
          <p:cNvSpPr/>
          <p:nvPr/>
        </p:nvSpPr>
        <p:spPr>
          <a:xfrm>
            <a:off x="5183856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B74C346-8C62-6A9C-82D6-1EBB1B32244E}"/>
              </a:ext>
            </a:extLst>
          </p:cNvPr>
          <p:cNvCxnSpPr>
            <a:cxnSpLocks/>
          </p:cNvCxnSpPr>
          <p:nvPr/>
        </p:nvCxnSpPr>
        <p:spPr>
          <a:xfrm>
            <a:off x="3888738" y="4671418"/>
            <a:ext cx="0" cy="50850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F74E2EDE-29D4-F907-90F7-266B8775511B}"/>
              </a:ext>
            </a:extLst>
          </p:cNvPr>
          <p:cNvSpPr txBox="1"/>
          <p:nvPr/>
        </p:nvSpPr>
        <p:spPr>
          <a:xfrm>
            <a:off x="3025677" y="4314847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InputThrottlingT2Start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3091B7F8-B1D9-0411-AA7D-7A6DFB65CA26}"/>
              </a:ext>
            </a:extLst>
          </p:cNvPr>
          <p:cNvCxnSpPr>
            <a:cxnSpLocks/>
          </p:cNvCxnSpPr>
          <p:nvPr/>
        </p:nvCxnSpPr>
        <p:spPr>
          <a:xfrm>
            <a:off x="5215543" y="4925669"/>
            <a:ext cx="0" cy="25425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7194AE1-790C-54AA-6A5D-09D70C6251D8}"/>
              </a:ext>
            </a:extLst>
          </p:cNvPr>
          <p:cNvSpPr txBox="1"/>
          <p:nvPr/>
        </p:nvSpPr>
        <p:spPr>
          <a:xfrm>
            <a:off x="4438630" y="4610896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InputThrottlingT2End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6035E391-7D30-F7F7-6BAC-8A7B3BE9ED1A}"/>
              </a:ext>
            </a:extLst>
          </p:cNvPr>
          <p:cNvCxnSpPr>
            <a:cxnSpLocks/>
          </p:cNvCxnSpPr>
          <p:nvPr/>
        </p:nvCxnSpPr>
        <p:spPr>
          <a:xfrm>
            <a:off x="3930944" y="5563927"/>
            <a:ext cx="125291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 w="med" len="med"/>
            <a:tailEnd type="arrow" w="med" len="med"/>
          </a:ln>
          <a:effectLst/>
        </p:spPr>
      </p:cxn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530C38F4-9C46-DD50-3E29-FF7D627A677C}"/>
              </a:ext>
            </a:extLst>
          </p:cNvPr>
          <p:cNvSpPr txBox="1"/>
          <p:nvPr/>
        </p:nvSpPr>
        <p:spPr>
          <a:xfrm>
            <a:off x="1895558" y="5621237"/>
            <a:ext cx="53236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40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Data is blocked by input </a:t>
            </a:r>
            <a:r>
              <a:rPr lang="en-US" altLang="ja-JP" sz="140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throttling type-2</a:t>
            </a:r>
            <a:endParaRPr lang="en-US" altLang="ja-JP" sz="1400" dirty="0">
              <a:solidFill>
                <a:prstClr val="black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8843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67A0BC3-B54F-CCBD-22B3-4B671EC1EF82}"/>
              </a:ext>
            </a:extLst>
          </p:cNvPr>
          <p:cNvGrpSpPr/>
          <p:nvPr/>
        </p:nvGrpSpPr>
        <p:grpSpPr>
          <a:xfrm>
            <a:off x="2867025" y="1152526"/>
            <a:ext cx="7091363" cy="4436640"/>
            <a:chOff x="2867025" y="1152526"/>
            <a:chExt cx="7091363" cy="4436640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C8FA7B0-0504-A23B-DD04-CBA773C385BE}"/>
                </a:ext>
              </a:extLst>
            </p:cNvPr>
            <p:cNvSpPr/>
            <p:nvPr/>
          </p:nvSpPr>
          <p:spPr>
            <a:xfrm>
              <a:off x="2867025" y="1152526"/>
              <a:ext cx="7091363" cy="4436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CD9DBD02-3367-AE87-A019-CC1850DD8277}"/>
                </a:ext>
              </a:extLst>
            </p:cNvPr>
            <p:cNvSpPr/>
            <p:nvPr/>
          </p:nvSpPr>
          <p:spPr>
            <a:xfrm>
              <a:off x="6615255" y="1835587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56F71A45-73DF-45BC-8CAA-F2B1FCABC96E}"/>
                </a:ext>
              </a:extLst>
            </p:cNvPr>
            <p:cNvSpPr/>
            <p:nvPr/>
          </p:nvSpPr>
          <p:spPr>
            <a:xfrm>
              <a:off x="5211985" y="1835025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CCC446D-A412-C6A3-DDAD-7498B5CD06D5}"/>
                </a:ext>
              </a:extLst>
            </p:cNvPr>
            <p:cNvSpPr/>
            <p:nvPr/>
          </p:nvSpPr>
          <p:spPr>
            <a:xfrm>
              <a:off x="4797345" y="1834050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4E427451-DD5E-3961-8ACE-CFC3A4EB14CC}"/>
                </a:ext>
              </a:extLst>
            </p:cNvPr>
            <p:cNvSpPr/>
            <p:nvPr/>
          </p:nvSpPr>
          <p:spPr>
            <a:xfrm>
              <a:off x="3394075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D4D6395A-2D44-9CFE-DE57-1325FF5F429E}"/>
                </a:ext>
              </a:extLst>
            </p:cNvPr>
            <p:cNvSpPr/>
            <p:nvPr/>
          </p:nvSpPr>
          <p:spPr>
            <a:xfrm>
              <a:off x="3232792" y="1761758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736BF3-94B7-AE20-9EE9-E3F7F1D52CE4}"/>
                </a:ext>
              </a:extLst>
            </p:cNvPr>
            <p:cNvSpPr/>
            <p:nvPr/>
          </p:nvSpPr>
          <p:spPr>
            <a:xfrm>
              <a:off x="3164211" y="2056665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8838B4E0-7736-FFAC-16B9-165BC265DFFE}"/>
                </a:ext>
              </a:extLst>
            </p:cNvPr>
            <p:cNvSpPr/>
            <p:nvPr/>
          </p:nvSpPr>
          <p:spPr>
            <a:xfrm>
              <a:off x="343559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A4163BFE-1FEB-3B38-A04B-AE350ED7F3EC}"/>
                </a:ext>
              </a:extLst>
            </p:cNvPr>
            <p:cNvSpPr/>
            <p:nvPr/>
          </p:nvSpPr>
          <p:spPr>
            <a:xfrm>
              <a:off x="525350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230D1283-CACC-81CD-7D9E-545A6F84AA43}"/>
                </a:ext>
              </a:extLst>
            </p:cNvPr>
            <p:cNvSpPr/>
            <p:nvPr/>
          </p:nvSpPr>
          <p:spPr>
            <a:xfrm>
              <a:off x="7097389" y="1774031"/>
              <a:ext cx="1335776" cy="5945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7848301-D486-FF1A-FB55-64B8481B0A36}"/>
                </a:ext>
              </a:extLst>
            </p:cNvPr>
            <p:cNvSpPr/>
            <p:nvPr/>
          </p:nvSpPr>
          <p:spPr>
            <a:xfrm>
              <a:off x="7530235" y="1479403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182E6F9C-5F23-31EC-6A67-6060547B0C13}"/>
                </a:ext>
              </a:extLst>
            </p:cNvPr>
            <p:cNvSpPr/>
            <p:nvPr/>
          </p:nvSpPr>
          <p:spPr>
            <a:xfrm>
              <a:off x="72263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EF7F3F9-FF02-6076-8D7E-909958414AAE}"/>
                </a:ext>
              </a:extLst>
            </p:cNvPr>
            <p:cNvSpPr/>
            <p:nvPr/>
          </p:nvSpPr>
          <p:spPr>
            <a:xfrm>
              <a:off x="82169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1CDC73B-B040-84C4-EC29-D4D5A51FB5FE}"/>
                </a:ext>
              </a:extLst>
            </p:cNvPr>
            <p:cNvSpPr txBox="1"/>
            <p:nvPr/>
          </p:nvSpPr>
          <p:spPr>
            <a:xfrm>
              <a:off x="7536839" y="1497800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89C81654-0973-30FB-4AC8-056599B4BBC7}"/>
                </a:ext>
              </a:extLst>
            </p:cNvPr>
            <p:cNvSpPr/>
            <p:nvPr/>
          </p:nvSpPr>
          <p:spPr>
            <a:xfrm>
              <a:off x="3164211" y="3757800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D9B63EC7-F0BA-FC44-3539-1CC980801A2B}"/>
                </a:ext>
              </a:extLst>
            </p:cNvPr>
            <p:cNvSpPr txBox="1"/>
            <p:nvPr/>
          </p:nvSpPr>
          <p:spPr>
            <a:xfrm>
              <a:off x="5124707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0-31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08911415-2509-5B1C-3E99-56AF88BA1CE9}"/>
                </a:ext>
              </a:extLst>
            </p:cNvPr>
            <p:cNvSpPr txBox="1"/>
            <p:nvPr/>
          </p:nvSpPr>
          <p:spPr>
            <a:xfrm>
              <a:off x="3295053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32-63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97CD6877-2474-646F-1D59-E471EBDC95B9}"/>
                </a:ext>
              </a:extLst>
            </p:cNvPr>
            <p:cNvSpPr/>
            <p:nvPr/>
          </p:nvSpPr>
          <p:spPr>
            <a:xfrm>
              <a:off x="3664311" y="3462199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FB818A7E-E9CE-8B64-AE68-AA37B5253D83}"/>
                </a:ext>
              </a:extLst>
            </p:cNvPr>
            <p:cNvSpPr/>
            <p:nvPr/>
          </p:nvSpPr>
          <p:spPr>
            <a:xfrm>
              <a:off x="4133184" y="3459817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B4A5B496-319E-803A-38E1-6BB30EE4FBBA}"/>
                </a:ext>
              </a:extLst>
            </p:cNvPr>
            <p:cNvSpPr/>
            <p:nvPr/>
          </p:nvSpPr>
          <p:spPr>
            <a:xfrm>
              <a:off x="6326459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701BDF42-61B8-2903-69DF-48E4D97196A4}"/>
                </a:ext>
              </a:extLst>
            </p:cNvPr>
            <p:cNvSpPr/>
            <p:nvPr/>
          </p:nvSpPr>
          <p:spPr>
            <a:xfrm>
              <a:off x="6527410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A680E96D-0426-EFBC-3535-C090FE16EB40}"/>
                </a:ext>
              </a:extLst>
            </p:cNvPr>
            <p:cNvSpPr/>
            <p:nvPr/>
          </p:nvSpPr>
          <p:spPr>
            <a:xfrm>
              <a:off x="6746210" y="3461722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FEB4D77-F337-E93C-A6EC-D73CC5CF18C0}"/>
                </a:ext>
              </a:extLst>
            </p:cNvPr>
            <p:cNvSpPr/>
            <p:nvPr/>
          </p:nvSpPr>
          <p:spPr>
            <a:xfrm>
              <a:off x="7393941" y="3567906"/>
              <a:ext cx="182263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D8EA857A-29C5-4BA9-2CDC-4F002F531776}"/>
                </a:ext>
              </a:extLst>
            </p:cNvPr>
            <p:cNvSpPr/>
            <p:nvPr/>
          </p:nvSpPr>
          <p:spPr>
            <a:xfrm>
              <a:off x="7651044" y="3567839"/>
              <a:ext cx="352337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E092A99C-69C7-DFAE-677D-230891D63ADF}"/>
                </a:ext>
              </a:extLst>
            </p:cNvPr>
            <p:cNvSpPr/>
            <p:nvPr/>
          </p:nvSpPr>
          <p:spPr>
            <a:xfrm>
              <a:off x="4651477" y="3656227"/>
              <a:ext cx="423882" cy="98433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ACF70052-36CA-0B2F-3ADF-A86AB1D37CB7}"/>
                </a:ext>
              </a:extLst>
            </p:cNvPr>
            <p:cNvSpPr txBox="1"/>
            <p:nvPr/>
          </p:nvSpPr>
          <p:spPr>
            <a:xfrm>
              <a:off x="6762065" y="3485887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7D90333-2492-3609-0B2F-2EC4306113ED}"/>
                </a:ext>
              </a:extLst>
            </p:cNvPr>
            <p:cNvSpPr txBox="1"/>
            <p:nvPr/>
          </p:nvSpPr>
          <p:spPr>
            <a:xfrm>
              <a:off x="7879991" y="1451493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*GN-2006-1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0308D54A-E1C6-619F-2780-2015E5E1BDE3}"/>
                </a:ext>
              </a:extLst>
            </p:cNvPr>
            <p:cNvSpPr txBox="1"/>
            <p:nvPr/>
          </p:nvSpPr>
          <p:spPr>
            <a:xfrm>
              <a:off x="6746210" y="3138905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*GN-2006-4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楕円 52">
              <a:extLst>
                <a:ext uri="{FF2B5EF4-FFF2-40B4-BE49-F238E27FC236}">
                  <a16:creationId xmlns:a16="http://schemas.microsoft.com/office/drawing/2014/main" id="{EF111DCE-A1CB-B7B5-432B-9CCFA9D0E457}"/>
                </a:ext>
              </a:extLst>
            </p:cNvPr>
            <p:cNvSpPr/>
            <p:nvPr/>
          </p:nvSpPr>
          <p:spPr>
            <a:xfrm>
              <a:off x="6326459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75134F21-690D-ADBF-23EE-A47C7970D5F7}"/>
                </a:ext>
              </a:extLst>
            </p:cNvPr>
            <p:cNvSpPr/>
            <p:nvPr/>
          </p:nvSpPr>
          <p:spPr>
            <a:xfrm>
              <a:off x="6325891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7589B501-E072-F1BF-1776-545727F2BCCB}"/>
                </a:ext>
              </a:extLst>
            </p:cNvPr>
            <p:cNvSpPr/>
            <p:nvPr/>
          </p:nvSpPr>
          <p:spPr>
            <a:xfrm>
              <a:off x="6529270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42BC80B-5B3D-F9A0-24CC-A4F563F97C6A}"/>
                </a:ext>
              </a:extLst>
            </p:cNvPr>
            <p:cNvSpPr/>
            <p:nvPr/>
          </p:nvSpPr>
          <p:spPr>
            <a:xfrm>
              <a:off x="6528702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B735D2A4-3D63-1F59-2C34-152AF8F6F6BB}"/>
                </a:ext>
              </a:extLst>
            </p:cNvPr>
            <p:cNvSpPr/>
            <p:nvPr/>
          </p:nvSpPr>
          <p:spPr>
            <a:xfrm>
              <a:off x="7406944" y="3580259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906D87D-B6B1-FCA7-1FEA-D9857D4D2448}"/>
                </a:ext>
              </a:extLst>
            </p:cNvPr>
            <p:cNvSpPr txBox="1"/>
            <p:nvPr/>
          </p:nvSpPr>
          <p:spPr>
            <a:xfrm>
              <a:off x="4093323" y="3208280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C4F96780-FA11-5508-0F08-AC3B8084A3FD}"/>
                </a:ext>
              </a:extLst>
            </p:cNvPr>
            <p:cNvSpPr txBox="1"/>
            <p:nvPr/>
          </p:nvSpPr>
          <p:spPr>
            <a:xfrm>
              <a:off x="3580431" y="3202544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CC06CE2-81A5-A9B1-36A7-2C120574AE92}"/>
                </a:ext>
              </a:extLst>
            </p:cNvPr>
            <p:cNvSpPr txBox="1"/>
            <p:nvPr/>
          </p:nvSpPr>
          <p:spPr>
            <a:xfrm>
              <a:off x="4284232" y="3923012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link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8E7572EC-8FF1-FFDB-7A38-FD513B349FAC}"/>
                </a:ext>
              </a:extLst>
            </p:cNvPr>
            <p:cNvSpPr txBox="1"/>
            <p:nvPr/>
          </p:nvSpPr>
          <p:spPr>
            <a:xfrm>
              <a:off x="2952334" y="3910764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0D09BF1B-CA2D-1A18-C599-33FEB5DE453E}"/>
                </a:ext>
              </a:extLst>
            </p:cNvPr>
            <p:cNvSpPr txBox="1"/>
            <p:nvPr/>
          </p:nvSpPr>
          <p:spPr>
            <a:xfrm>
              <a:off x="5973804" y="3871587"/>
              <a:ext cx="565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21B81336-4263-25F0-A5DF-5EFD3219C166}"/>
                </a:ext>
              </a:extLst>
            </p:cNvPr>
            <p:cNvSpPr txBox="1"/>
            <p:nvPr/>
          </p:nvSpPr>
          <p:spPr>
            <a:xfrm>
              <a:off x="6469734" y="3876953"/>
              <a:ext cx="627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AC5C4A0A-6485-AE5D-1726-E5AD00B650F6}"/>
                </a:ext>
              </a:extLst>
            </p:cNvPr>
            <p:cNvCxnSpPr>
              <a:endCxn id="41" idx="0"/>
            </p:cNvCxnSpPr>
            <p:nvPr/>
          </p:nvCxnSpPr>
          <p:spPr>
            <a:xfrm flipV="1">
              <a:off x="3664311" y="3605940"/>
              <a:ext cx="175191" cy="3628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AEE5530C-F13A-C989-CF7F-EAA370C4C9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353" y="3596396"/>
              <a:ext cx="121940" cy="3266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右中かっこ 70">
              <a:extLst>
                <a:ext uri="{FF2B5EF4-FFF2-40B4-BE49-F238E27FC236}">
                  <a16:creationId xmlns:a16="http://schemas.microsoft.com/office/drawing/2014/main" id="{AEFD7B3C-0A2C-D54B-8C09-F3DA056B46CB}"/>
                </a:ext>
              </a:extLst>
            </p:cNvPr>
            <p:cNvSpPr/>
            <p:nvPr/>
          </p:nvSpPr>
          <p:spPr>
            <a:xfrm rot="5400000">
              <a:off x="7623532" y="3680124"/>
              <a:ext cx="165972" cy="593725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C00000"/>
                </a:solidFill>
              </a:endParaRP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5ED9E166-9935-B7F0-C7F0-36C54BE863D0}"/>
                </a:ext>
              </a:extLst>
            </p:cNvPr>
            <p:cNvSpPr txBox="1"/>
            <p:nvPr/>
          </p:nvSpPr>
          <p:spPr>
            <a:xfrm>
              <a:off x="7226300" y="4087139"/>
              <a:ext cx="2732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These power supply connectors are connected. </a:t>
              </a:r>
            </a:p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Recommend to put a cover on unused side for your safety.</a:t>
              </a:r>
              <a:endParaRPr kumimoji="1" lang="ja-JP" altLang="en-US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07BBEAAA-02BF-10AB-586C-BEA0C3AE5858}"/>
                </a:ext>
              </a:extLst>
            </p:cNvPr>
            <p:cNvSpPr txBox="1"/>
            <p:nvPr/>
          </p:nvSpPr>
          <p:spPr>
            <a:xfrm>
              <a:off x="4797345" y="4449560"/>
              <a:ext cx="273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IN1: </a:t>
              </a:r>
              <a:r>
                <a:rPr kumimoji="1" lang="en-US" altLang="ja-JP" sz="12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128 </a:t>
              </a:r>
              <a:r>
                <a:rPr kumimoji="1" lang="en-US" altLang="ja-JP" sz="12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IN2: Trigger</a:t>
              </a:r>
              <a:r>
                <a:rPr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579E3C38-DF60-B795-703B-98DE400BAB27}"/>
                </a:ext>
              </a:extLst>
            </p:cNvPr>
            <p:cNvSpPr txBox="1"/>
            <p:nvPr/>
          </p:nvSpPr>
          <p:spPr>
            <a:xfrm>
              <a:off x="4797344" y="5006795"/>
              <a:ext cx="48229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OUT1: Heartbeat signal or Trigger out (from LACCP)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OUT2: TCP connection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AD3C516-7DF7-F8AA-2B93-E00A1D3BCF96}"/>
                </a:ext>
              </a:extLst>
            </p:cNvPr>
            <p:cNvSpPr txBox="1"/>
            <p:nvPr/>
          </p:nvSpPr>
          <p:spPr>
            <a:xfrm>
              <a:off x="7011904" y="2335883"/>
              <a:ext cx="2468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B6396E3F-4833-FE70-4AC9-FDB35C4FA1B9}"/>
                </a:ext>
              </a:extLst>
            </p:cNvPr>
            <p:cNvSpPr/>
            <p:nvPr/>
          </p:nvSpPr>
          <p:spPr>
            <a:xfrm>
              <a:off x="5047002" y="1760870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6A85B52-486F-E704-C22C-7339830C04A2}"/>
                </a:ext>
              </a:extLst>
            </p:cNvPr>
            <p:cNvSpPr/>
            <p:nvPr/>
          </p:nvSpPr>
          <p:spPr>
            <a:xfrm>
              <a:off x="343559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C0CB2C4E-3725-1D0B-3987-08D200D399A8}"/>
                </a:ext>
              </a:extLst>
            </p:cNvPr>
            <p:cNvSpPr/>
            <p:nvPr/>
          </p:nvSpPr>
          <p:spPr>
            <a:xfrm>
              <a:off x="525350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87A6E668-F044-BB25-51A6-5D5A12917365}"/>
                </a:ext>
              </a:extLst>
            </p:cNvPr>
            <p:cNvSpPr txBox="1"/>
            <p:nvPr/>
          </p:nvSpPr>
          <p:spPr>
            <a:xfrm>
              <a:off x="5112963" y="1268834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64-95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B9528405-AEDB-F304-2257-8FAFC3B43C77}"/>
                </a:ext>
              </a:extLst>
            </p:cNvPr>
            <p:cNvSpPr txBox="1"/>
            <p:nvPr/>
          </p:nvSpPr>
          <p:spPr>
            <a:xfrm>
              <a:off x="3290433" y="1244762"/>
              <a:ext cx="1668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96-127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StrHrTdc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0E74E7B3-16E4-F403-9237-C989B4CAFB79}"/>
              </a:ext>
            </a:extLst>
          </p:cNvPr>
          <p:cNvGrpSpPr/>
          <p:nvPr/>
        </p:nvGrpSpPr>
        <p:grpSpPr>
          <a:xfrm>
            <a:off x="2867025" y="736993"/>
            <a:ext cx="7091363" cy="4852173"/>
            <a:chOff x="2867025" y="736993"/>
            <a:chExt cx="7091363" cy="4852173"/>
          </a:xfrm>
        </p:grpSpPr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267A0BC3-B54F-CCBD-22B3-4B671EC1EF82}"/>
                </a:ext>
              </a:extLst>
            </p:cNvPr>
            <p:cNvGrpSpPr/>
            <p:nvPr/>
          </p:nvGrpSpPr>
          <p:grpSpPr>
            <a:xfrm>
              <a:off x="2867025" y="1152526"/>
              <a:ext cx="7091363" cy="4436640"/>
              <a:chOff x="2867025" y="1152526"/>
              <a:chExt cx="7091363" cy="4436640"/>
            </a:xfrm>
          </p:grpSpPr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DC8FA7B0-0504-A23B-DD04-CBA773C385BE}"/>
                  </a:ext>
                </a:extLst>
              </p:cNvPr>
              <p:cNvSpPr/>
              <p:nvPr/>
            </p:nvSpPr>
            <p:spPr>
              <a:xfrm>
                <a:off x="2867025" y="1152526"/>
                <a:ext cx="7091363" cy="4436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正方形/長方形 25">
                <a:extLst>
                  <a:ext uri="{FF2B5EF4-FFF2-40B4-BE49-F238E27FC236}">
                    <a16:creationId xmlns:a16="http://schemas.microsoft.com/office/drawing/2014/main" id="{CD9DBD02-3367-AE87-A019-CC1850DD8277}"/>
                  </a:ext>
                </a:extLst>
              </p:cNvPr>
              <p:cNvSpPr/>
              <p:nvPr/>
            </p:nvSpPr>
            <p:spPr>
              <a:xfrm>
                <a:off x="6615255" y="1835587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56F71A45-73DF-45BC-8CAA-F2B1FCABC96E}"/>
                  </a:ext>
                </a:extLst>
              </p:cNvPr>
              <p:cNvSpPr/>
              <p:nvPr/>
            </p:nvSpPr>
            <p:spPr>
              <a:xfrm>
                <a:off x="5211985" y="1835025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正方形/長方形 24">
                <a:extLst>
                  <a:ext uri="{FF2B5EF4-FFF2-40B4-BE49-F238E27FC236}">
                    <a16:creationId xmlns:a16="http://schemas.microsoft.com/office/drawing/2014/main" id="{ECCC446D-A412-C6A3-DDAD-7498B5CD06D5}"/>
                  </a:ext>
                </a:extLst>
              </p:cNvPr>
              <p:cNvSpPr/>
              <p:nvPr/>
            </p:nvSpPr>
            <p:spPr>
              <a:xfrm>
                <a:off x="4797345" y="1834050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4E427451-DD5E-3961-8ACE-CFC3A4EB14CC}"/>
                  </a:ext>
                </a:extLst>
              </p:cNvPr>
              <p:cNvSpPr/>
              <p:nvPr/>
            </p:nvSpPr>
            <p:spPr>
              <a:xfrm>
                <a:off x="3394075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D4D6395A-2D44-9CFE-DE57-1325FF5F429E}"/>
                  </a:ext>
                </a:extLst>
              </p:cNvPr>
              <p:cNvSpPr/>
              <p:nvPr/>
            </p:nvSpPr>
            <p:spPr>
              <a:xfrm>
                <a:off x="3232792" y="1761758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正方形/長方形 20">
                <a:extLst>
                  <a:ext uri="{FF2B5EF4-FFF2-40B4-BE49-F238E27FC236}">
                    <a16:creationId xmlns:a16="http://schemas.microsoft.com/office/drawing/2014/main" id="{7B736BF3-94B7-AE20-9EE9-E3F7F1D52CE4}"/>
                  </a:ext>
                </a:extLst>
              </p:cNvPr>
              <p:cNvSpPr/>
              <p:nvPr/>
            </p:nvSpPr>
            <p:spPr>
              <a:xfrm>
                <a:off x="3164211" y="2056665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8838B4E0-7736-FFAC-16B9-165BC265DFFE}"/>
                  </a:ext>
                </a:extLst>
              </p:cNvPr>
              <p:cNvSpPr/>
              <p:nvPr/>
            </p:nvSpPr>
            <p:spPr>
              <a:xfrm>
                <a:off x="343559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A4163BFE-1FEB-3B38-A04B-AE350ED7F3EC}"/>
                  </a:ext>
                </a:extLst>
              </p:cNvPr>
              <p:cNvSpPr/>
              <p:nvPr/>
            </p:nvSpPr>
            <p:spPr>
              <a:xfrm>
                <a:off x="525350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id="{230D1283-CACC-81CD-7D9E-545A6F84AA43}"/>
                  </a:ext>
                </a:extLst>
              </p:cNvPr>
              <p:cNvSpPr/>
              <p:nvPr/>
            </p:nvSpPr>
            <p:spPr>
              <a:xfrm>
                <a:off x="7097389" y="1774031"/>
                <a:ext cx="1335776" cy="59456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id="{C7848301-D486-FF1A-FB55-64B8481B0A36}"/>
                  </a:ext>
                </a:extLst>
              </p:cNvPr>
              <p:cNvSpPr/>
              <p:nvPr/>
            </p:nvSpPr>
            <p:spPr>
              <a:xfrm>
                <a:off x="7530235" y="1479403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id="{182E6F9C-5F23-31EC-6A67-6060547B0C13}"/>
                  </a:ext>
                </a:extLst>
              </p:cNvPr>
              <p:cNvSpPr/>
              <p:nvPr/>
            </p:nvSpPr>
            <p:spPr>
              <a:xfrm>
                <a:off x="72263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id="{1EF7F3F9-FF02-6076-8D7E-909958414AAE}"/>
                  </a:ext>
                </a:extLst>
              </p:cNvPr>
              <p:cNvSpPr/>
              <p:nvPr/>
            </p:nvSpPr>
            <p:spPr>
              <a:xfrm>
                <a:off x="82169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>
                <a:extLst>
                  <a:ext uri="{FF2B5EF4-FFF2-40B4-BE49-F238E27FC236}">
                    <a16:creationId xmlns:a16="http://schemas.microsoft.com/office/drawing/2014/main" id="{F1CDC73B-B040-84C4-EC29-D4D5A51FB5FE}"/>
                  </a:ext>
                </a:extLst>
              </p:cNvPr>
              <p:cNvSpPr txBox="1"/>
              <p:nvPr/>
            </p:nvSpPr>
            <p:spPr>
              <a:xfrm>
                <a:off x="7536839" y="1497800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正方形/長方形 37">
                <a:extLst>
                  <a:ext uri="{FF2B5EF4-FFF2-40B4-BE49-F238E27FC236}">
                    <a16:creationId xmlns:a16="http://schemas.microsoft.com/office/drawing/2014/main" id="{89C81654-0973-30FB-4AC8-056599B4BBC7}"/>
                  </a:ext>
                </a:extLst>
              </p:cNvPr>
              <p:cNvSpPr/>
              <p:nvPr/>
            </p:nvSpPr>
            <p:spPr>
              <a:xfrm>
                <a:off x="3164211" y="3757800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9" name="テキスト ボックス 38">
                <a:extLst>
                  <a:ext uri="{FF2B5EF4-FFF2-40B4-BE49-F238E27FC236}">
                    <a16:creationId xmlns:a16="http://schemas.microsoft.com/office/drawing/2014/main" id="{D9B63EC7-F0BA-FC44-3539-1CC980801A2B}"/>
                  </a:ext>
                </a:extLst>
              </p:cNvPr>
              <p:cNvSpPr txBox="1"/>
              <p:nvPr/>
            </p:nvSpPr>
            <p:spPr>
              <a:xfrm>
                <a:off x="5124707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08911415-2509-5B1C-3E99-56AF88BA1CE9}"/>
                  </a:ext>
                </a:extLst>
              </p:cNvPr>
              <p:cNvSpPr txBox="1"/>
              <p:nvPr/>
            </p:nvSpPr>
            <p:spPr>
              <a:xfrm>
                <a:off x="3295053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97CD6877-2474-646F-1D59-E471EBDC95B9}"/>
                  </a:ext>
                </a:extLst>
              </p:cNvPr>
              <p:cNvSpPr/>
              <p:nvPr/>
            </p:nvSpPr>
            <p:spPr>
              <a:xfrm>
                <a:off x="3664311" y="3462199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正方形/長方形 41">
                <a:extLst>
                  <a:ext uri="{FF2B5EF4-FFF2-40B4-BE49-F238E27FC236}">
                    <a16:creationId xmlns:a16="http://schemas.microsoft.com/office/drawing/2014/main" id="{FB818A7E-E9CE-8B64-AE68-AA37B5253D83}"/>
                  </a:ext>
                </a:extLst>
              </p:cNvPr>
              <p:cNvSpPr/>
              <p:nvPr/>
            </p:nvSpPr>
            <p:spPr>
              <a:xfrm>
                <a:off x="4133184" y="3459817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3" name="正方形/長方形 42">
                <a:extLst>
                  <a:ext uri="{FF2B5EF4-FFF2-40B4-BE49-F238E27FC236}">
                    <a16:creationId xmlns:a16="http://schemas.microsoft.com/office/drawing/2014/main" id="{B4A5B496-319E-803A-38E1-6BB30EE4FBBA}"/>
                  </a:ext>
                </a:extLst>
              </p:cNvPr>
              <p:cNvSpPr/>
              <p:nvPr/>
            </p:nvSpPr>
            <p:spPr>
              <a:xfrm>
                <a:off x="6326459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701BDF42-61B8-2903-69DF-48E4D97196A4}"/>
                  </a:ext>
                </a:extLst>
              </p:cNvPr>
              <p:cNvSpPr/>
              <p:nvPr/>
            </p:nvSpPr>
            <p:spPr>
              <a:xfrm>
                <a:off x="6527410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A680E96D-0426-EFBC-3535-C090FE16EB40}"/>
                  </a:ext>
                </a:extLst>
              </p:cNvPr>
              <p:cNvSpPr/>
              <p:nvPr/>
            </p:nvSpPr>
            <p:spPr>
              <a:xfrm>
                <a:off x="6746210" y="3461722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1FEB4D77-F337-E93C-A6EC-D73CC5CF18C0}"/>
                  </a:ext>
                </a:extLst>
              </p:cNvPr>
              <p:cNvSpPr/>
              <p:nvPr/>
            </p:nvSpPr>
            <p:spPr>
              <a:xfrm>
                <a:off x="7393941" y="3567906"/>
                <a:ext cx="182263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7" name="正方形/長方形 46">
                <a:extLst>
                  <a:ext uri="{FF2B5EF4-FFF2-40B4-BE49-F238E27FC236}">
                    <a16:creationId xmlns:a16="http://schemas.microsoft.com/office/drawing/2014/main" id="{D8EA857A-29C5-4BA9-2CDC-4F002F531776}"/>
                  </a:ext>
                </a:extLst>
              </p:cNvPr>
              <p:cNvSpPr/>
              <p:nvPr/>
            </p:nvSpPr>
            <p:spPr>
              <a:xfrm>
                <a:off x="7651044" y="3567839"/>
                <a:ext cx="352337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" name="正方形/長方形 48">
                <a:extLst>
                  <a:ext uri="{FF2B5EF4-FFF2-40B4-BE49-F238E27FC236}">
                    <a16:creationId xmlns:a16="http://schemas.microsoft.com/office/drawing/2014/main" id="{E092A99C-69C7-DFAE-677D-230891D63ADF}"/>
                  </a:ext>
                </a:extLst>
              </p:cNvPr>
              <p:cNvSpPr/>
              <p:nvPr/>
            </p:nvSpPr>
            <p:spPr>
              <a:xfrm>
                <a:off x="4651477" y="3656227"/>
                <a:ext cx="423882" cy="98433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" name="テキスト ボックス 49">
                <a:extLst>
                  <a:ext uri="{FF2B5EF4-FFF2-40B4-BE49-F238E27FC236}">
                    <a16:creationId xmlns:a16="http://schemas.microsoft.com/office/drawing/2014/main" id="{ACF70052-36CA-0B2F-3ADF-A86AB1D37CB7}"/>
                  </a:ext>
                </a:extLst>
              </p:cNvPr>
              <p:cNvSpPr txBox="1"/>
              <p:nvPr/>
            </p:nvSpPr>
            <p:spPr>
              <a:xfrm>
                <a:off x="6762065" y="3485887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1" name="テキスト ボックス 50">
                <a:extLst>
                  <a:ext uri="{FF2B5EF4-FFF2-40B4-BE49-F238E27FC236}">
                    <a16:creationId xmlns:a16="http://schemas.microsoft.com/office/drawing/2014/main" id="{87D90333-2492-3609-0B2F-2EC4306113ED}"/>
                  </a:ext>
                </a:extLst>
              </p:cNvPr>
              <p:cNvSpPr txBox="1"/>
              <p:nvPr/>
            </p:nvSpPr>
            <p:spPr>
              <a:xfrm>
                <a:off x="7879991" y="1451493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*GN-2006-1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テキスト ボックス 51">
                <a:extLst>
                  <a:ext uri="{FF2B5EF4-FFF2-40B4-BE49-F238E27FC236}">
                    <a16:creationId xmlns:a16="http://schemas.microsoft.com/office/drawing/2014/main" id="{0308D54A-E1C6-619F-2780-2015E5E1BDE3}"/>
                  </a:ext>
                </a:extLst>
              </p:cNvPr>
              <p:cNvSpPr txBox="1"/>
              <p:nvPr/>
            </p:nvSpPr>
            <p:spPr>
              <a:xfrm>
                <a:off x="6746210" y="3138905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*GN-2006-4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楕円 52">
                <a:extLst>
                  <a:ext uri="{FF2B5EF4-FFF2-40B4-BE49-F238E27FC236}">
                    <a16:creationId xmlns:a16="http://schemas.microsoft.com/office/drawing/2014/main" id="{EF111DCE-A1CB-B7B5-432B-9CCFA9D0E457}"/>
                  </a:ext>
                </a:extLst>
              </p:cNvPr>
              <p:cNvSpPr/>
              <p:nvPr/>
            </p:nvSpPr>
            <p:spPr>
              <a:xfrm>
                <a:off x="6326459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楕円 53">
                <a:extLst>
                  <a:ext uri="{FF2B5EF4-FFF2-40B4-BE49-F238E27FC236}">
                    <a16:creationId xmlns:a16="http://schemas.microsoft.com/office/drawing/2014/main" id="{75134F21-690D-ADBF-23EE-A47C7970D5F7}"/>
                  </a:ext>
                </a:extLst>
              </p:cNvPr>
              <p:cNvSpPr/>
              <p:nvPr/>
            </p:nvSpPr>
            <p:spPr>
              <a:xfrm>
                <a:off x="6325891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6" name="楕円 55">
                <a:extLst>
                  <a:ext uri="{FF2B5EF4-FFF2-40B4-BE49-F238E27FC236}">
                    <a16:creationId xmlns:a16="http://schemas.microsoft.com/office/drawing/2014/main" id="{7589B501-E072-F1BF-1776-545727F2BCCB}"/>
                  </a:ext>
                </a:extLst>
              </p:cNvPr>
              <p:cNvSpPr/>
              <p:nvPr/>
            </p:nvSpPr>
            <p:spPr>
              <a:xfrm>
                <a:off x="6529270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楕円 56">
                <a:extLst>
                  <a:ext uri="{FF2B5EF4-FFF2-40B4-BE49-F238E27FC236}">
                    <a16:creationId xmlns:a16="http://schemas.microsoft.com/office/drawing/2014/main" id="{342BC80B-5B3D-F9A0-24CC-A4F563F97C6A}"/>
                  </a:ext>
                </a:extLst>
              </p:cNvPr>
              <p:cNvSpPr/>
              <p:nvPr/>
            </p:nvSpPr>
            <p:spPr>
              <a:xfrm>
                <a:off x="6528702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楕円 57">
                <a:extLst>
                  <a:ext uri="{FF2B5EF4-FFF2-40B4-BE49-F238E27FC236}">
                    <a16:creationId xmlns:a16="http://schemas.microsoft.com/office/drawing/2014/main" id="{B735D2A4-3D63-1F59-2C34-152AF8F6F6BB}"/>
                  </a:ext>
                </a:extLst>
              </p:cNvPr>
              <p:cNvSpPr/>
              <p:nvPr/>
            </p:nvSpPr>
            <p:spPr>
              <a:xfrm>
                <a:off x="7406944" y="3580259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9" name="テキスト ボックス 58">
                <a:extLst>
                  <a:ext uri="{FF2B5EF4-FFF2-40B4-BE49-F238E27FC236}">
                    <a16:creationId xmlns:a16="http://schemas.microsoft.com/office/drawing/2014/main" id="{5906D87D-B6B1-FCA7-1FEA-D9857D4D2448}"/>
                  </a:ext>
                </a:extLst>
              </p:cNvPr>
              <p:cNvSpPr txBox="1"/>
              <p:nvPr/>
            </p:nvSpPr>
            <p:spPr>
              <a:xfrm>
                <a:off x="4093323" y="3208280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SFP1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テキスト ボックス 59">
                <a:extLst>
                  <a:ext uri="{FF2B5EF4-FFF2-40B4-BE49-F238E27FC236}">
                    <a16:creationId xmlns:a16="http://schemas.microsoft.com/office/drawing/2014/main" id="{C4F96780-FA11-5508-0F08-AC3B8084A3FD}"/>
                  </a:ext>
                </a:extLst>
              </p:cNvPr>
              <p:cNvSpPr txBox="1"/>
              <p:nvPr/>
            </p:nvSpPr>
            <p:spPr>
              <a:xfrm>
                <a:off x="3580431" y="3202544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SFP2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テキスト ボックス 60">
                <a:extLst>
                  <a:ext uri="{FF2B5EF4-FFF2-40B4-BE49-F238E27FC236}">
                    <a16:creationId xmlns:a16="http://schemas.microsoft.com/office/drawing/2014/main" id="{CCC06CE2-81A5-A9B1-36A7-2C120574AE92}"/>
                  </a:ext>
                </a:extLst>
              </p:cNvPr>
              <p:cNvSpPr txBox="1"/>
              <p:nvPr/>
            </p:nvSpPr>
            <p:spPr>
              <a:xfrm>
                <a:off x="4284232" y="3923012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Data link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テキスト ボックス 61">
                <a:extLst>
                  <a:ext uri="{FF2B5EF4-FFF2-40B4-BE49-F238E27FC236}">
                    <a16:creationId xmlns:a16="http://schemas.microsoft.com/office/drawing/2014/main" id="{8E7572EC-8FF1-FFDB-7A38-FD513B349FAC}"/>
                  </a:ext>
                </a:extLst>
              </p:cNvPr>
              <p:cNvSpPr txBox="1"/>
              <p:nvPr/>
            </p:nvSpPr>
            <p:spPr>
              <a:xfrm>
                <a:off x="2952334" y="3910764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3" name="テキスト ボックス 62">
                <a:extLst>
                  <a:ext uri="{FF2B5EF4-FFF2-40B4-BE49-F238E27FC236}">
                    <a16:creationId xmlns:a16="http://schemas.microsoft.com/office/drawing/2014/main" id="{0D09BF1B-CA2D-1A18-C599-33FEB5DE453E}"/>
                  </a:ext>
                </a:extLst>
              </p:cNvPr>
              <p:cNvSpPr txBox="1"/>
              <p:nvPr/>
            </p:nvSpPr>
            <p:spPr>
              <a:xfrm>
                <a:off x="5973804" y="3871587"/>
                <a:ext cx="5653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IN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21B81336-4263-25F0-A5DF-5EFD3219C166}"/>
                  </a:ext>
                </a:extLst>
              </p:cNvPr>
              <p:cNvSpPr txBox="1"/>
              <p:nvPr/>
            </p:nvSpPr>
            <p:spPr>
              <a:xfrm>
                <a:off x="6469734" y="3876953"/>
                <a:ext cx="62765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OUT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AC5C4A0A-6485-AE5D-1726-E5AD00B650F6}"/>
                  </a:ext>
                </a:extLst>
              </p:cNvPr>
              <p:cNvCxnSpPr>
                <a:endCxn id="41" idx="0"/>
              </p:cNvCxnSpPr>
              <p:nvPr/>
            </p:nvCxnSpPr>
            <p:spPr>
              <a:xfrm flipV="1">
                <a:off x="3664311" y="3605940"/>
                <a:ext cx="175191" cy="36281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EE5530C-F13A-C989-CF7F-EAA370C4C9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328353" y="3596396"/>
                <a:ext cx="121940" cy="32661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1" name="右中かっこ 70">
                <a:extLst>
                  <a:ext uri="{FF2B5EF4-FFF2-40B4-BE49-F238E27FC236}">
                    <a16:creationId xmlns:a16="http://schemas.microsoft.com/office/drawing/2014/main" id="{AEFD7B3C-0A2C-D54B-8C09-F3DA056B46CB}"/>
                  </a:ext>
                </a:extLst>
              </p:cNvPr>
              <p:cNvSpPr/>
              <p:nvPr/>
            </p:nvSpPr>
            <p:spPr>
              <a:xfrm rot="5400000">
                <a:off x="7623532" y="3680124"/>
                <a:ext cx="165972" cy="593725"/>
              </a:xfrm>
              <a:prstGeom prst="rightBrac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72" name="テキスト ボックス 71">
                <a:extLst>
                  <a:ext uri="{FF2B5EF4-FFF2-40B4-BE49-F238E27FC236}">
                    <a16:creationId xmlns:a16="http://schemas.microsoft.com/office/drawing/2014/main" id="{5ED9E166-9935-B7F0-C7F0-36C54BE863D0}"/>
                  </a:ext>
                </a:extLst>
              </p:cNvPr>
              <p:cNvSpPr txBox="1"/>
              <p:nvPr/>
            </p:nvSpPr>
            <p:spPr>
              <a:xfrm>
                <a:off x="7226300" y="4087139"/>
                <a:ext cx="2732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These power supply connectors are connected. </a:t>
                </a:r>
              </a:p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Recommend to put a cover on unused side for your safety.</a:t>
                </a:r>
                <a:endParaRPr kumimoji="1" lang="ja-JP" altLang="en-US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73" name="テキスト ボックス 72">
                <a:extLst>
                  <a:ext uri="{FF2B5EF4-FFF2-40B4-BE49-F238E27FC236}">
                    <a16:creationId xmlns:a16="http://schemas.microsoft.com/office/drawing/2014/main" id="{07BBEAAA-02BF-10AB-586C-BEA0C3AE5858}"/>
                  </a:ext>
                </a:extLst>
              </p:cNvPr>
              <p:cNvSpPr txBox="1"/>
              <p:nvPr/>
            </p:nvSpPr>
            <p:spPr>
              <a:xfrm>
                <a:off x="4797345" y="4449560"/>
                <a:ext cx="273208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IN1: </a:t>
                </a: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IN2: Trigger</a:t>
                </a:r>
                <a:r>
                  <a:rPr lang="ja-JP" altLang="en-US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 </a:t>
                </a: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in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74" name="テキスト ボックス 73">
                <a:extLst>
                  <a:ext uri="{FF2B5EF4-FFF2-40B4-BE49-F238E27FC236}">
                    <a16:creationId xmlns:a16="http://schemas.microsoft.com/office/drawing/2014/main" id="{579E3C38-DF60-B795-703B-98DE400BAB27}"/>
                  </a:ext>
                </a:extLst>
              </p:cNvPr>
              <p:cNvSpPr txBox="1"/>
              <p:nvPr/>
            </p:nvSpPr>
            <p:spPr>
              <a:xfrm>
                <a:off x="4797344" y="5006795"/>
                <a:ext cx="482290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OUT1: Heartbeat signal or Trigger out (from LACCP)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OUT2: TCP connection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B6396E3F-4833-FE70-4AC9-FDB35C4FA1B9}"/>
                  </a:ext>
                </a:extLst>
              </p:cNvPr>
              <p:cNvSpPr/>
              <p:nvPr/>
            </p:nvSpPr>
            <p:spPr>
              <a:xfrm>
                <a:off x="5047002" y="1760870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A6A85B52-486F-E704-C22C-7339830C04A2}"/>
                  </a:ext>
                </a:extLst>
              </p:cNvPr>
              <p:cNvSpPr/>
              <p:nvPr/>
            </p:nvSpPr>
            <p:spPr>
              <a:xfrm>
                <a:off x="343559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C0CB2C4E-3725-1D0B-3987-08D200D399A8}"/>
                  </a:ext>
                </a:extLst>
              </p:cNvPr>
              <p:cNvSpPr/>
              <p:nvPr/>
            </p:nvSpPr>
            <p:spPr>
              <a:xfrm>
                <a:off x="525350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87A6E668-F044-BB25-51A6-5D5A12917365}"/>
                  </a:ext>
                </a:extLst>
              </p:cNvPr>
              <p:cNvSpPr txBox="1"/>
              <p:nvPr/>
            </p:nvSpPr>
            <p:spPr>
              <a:xfrm>
                <a:off x="5112963" y="1268834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32-63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B9528405-AEDB-F304-2257-8FAFC3B43C77}"/>
                  </a:ext>
                </a:extLst>
              </p:cNvPr>
              <p:cNvSpPr txBox="1"/>
              <p:nvPr/>
            </p:nvSpPr>
            <p:spPr>
              <a:xfrm>
                <a:off x="3290433" y="1244762"/>
                <a:ext cx="16689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</a:t>
                </a:r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0</a:t>
                </a:r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-31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EB154CDD-D8DB-B702-DEC1-CB61E85AF7AC}"/>
                </a:ext>
              </a:extLst>
            </p:cNvPr>
            <p:cNvSpPr txBox="1"/>
            <p:nvPr/>
          </p:nvSpPr>
          <p:spPr>
            <a:xfrm>
              <a:off x="6539116" y="736993"/>
              <a:ext cx="27858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0-1: Primary (TX for </a:t>
              </a:r>
              <a:r>
                <a:rPr lang="en-US" altLang="ja-JP" sz="1400" dirty="0" err="1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Mzn</a:t>
              </a:r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)</a:t>
              </a:r>
            </a:p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</a:t>
              </a:r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508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黄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ユーザー定義 1">
      <a:majorFont>
        <a:latin typeface="Times New Roman"/>
        <a:ea typeface="ＭＳ Ｐ明朝"/>
        <a:cs typeface=""/>
      </a:majorFont>
      <a:minorFont>
        <a:latin typeface="Times New Roman"/>
        <a:ea typeface="ＭＳ Ｐ明朝"/>
        <a:cs typeface="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noFill/>
        <a:ln>
          <a:solidFill>
            <a:schemeClr val="tx1">
              <a:lumMod val="95000"/>
              <a:lumOff val="5000"/>
            </a:schemeClr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AE82C33-1F46-4EB0-B088-2F04627A9E0C}" vid="{4687C817-F7A4-4FB7-B022-243D421C9D3D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22252</TotalTime>
  <Words>1357</Words>
  <Application>Microsoft Office PowerPoint</Application>
  <PresentationFormat>ワイド画面</PresentationFormat>
  <Paragraphs>640</Paragraphs>
  <Slides>25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25</vt:i4>
      </vt:variant>
    </vt:vector>
  </HeadingPairs>
  <TitlesOfParts>
    <vt:vector size="34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Calibri</vt:lpstr>
      <vt:lpstr>Times New Roman</vt:lpstr>
      <vt:lpstr>Office テーマ</vt:lpstr>
      <vt:lpstr>blank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458</cp:revision>
  <dcterms:created xsi:type="dcterms:W3CDTF">2024-04-03T11:07:37Z</dcterms:created>
  <dcterms:modified xsi:type="dcterms:W3CDTF">2024-10-24T05:49:07Z</dcterms:modified>
</cp:coreProperties>
</file>

<file path=docProps/thumbnail.jpeg>
</file>